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9"/>
  </p:notesMasterIdLst>
  <p:handoutMasterIdLst>
    <p:handoutMasterId r:id="rId20"/>
  </p:handoutMasterIdLst>
  <p:sldIdLst>
    <p:sldId id="256" r:id="rId2"/>
    <p:sldId id="269" r:id="rId3"/>
    <p:sldId id="270" r:id="rId4"/>
    <p:sldId id="271" r:id="rId5"/>
    <p:sldId id="272" r:id="rId6"/>
    <p:sldId id="258" r:id="rId7"/>
    <p:sldId id="259" r:id="rId8"/>
    <p:sldId id="260" r:id="rId9"/>
    <p:sldId id="261" r:id="rId10"/>
    <p:sldId id="266" r:id="rId11"/>
    <p:sldId id="265" r:id="rId12"/>
    <p:sldId id="262" r:id="rId13"/>
    <p:sldId id="263" r:id="rId14"/>
    <p:sldId id="264" r:id="rId15"/>
    <p:sldId id="267" r:id="rId16"/>
    <p:sldId id="268" r:id="rId17"/>
    <p:sldId id="273"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86"/>
    <a:srgbClr val="69AB9B"/>
    <a:srgbClr val="F59619"/>
    <a:srgbClr val="F6971B"/>
    <a:srgbClr val="077355"/>
    <a:srgbClr val="077156"/>
    <a:srgbClr val="326950"/>
    <a:srgbClr val="3A685D"/>
    <a:srgbClr val="B1680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9" autoAdjust="0"/>
    <p:restoredTop sz="94660"/>
  </p:normalViewPr>
  <p:slideViewPr>
    <p:cSldViewPr>
      <p:cViewPr varScale="1">
        <p:scale>
          <a:sx n="116" d="100"/>
          <a:sy n="116" d="100"/>
        </p:scale>
        <p:origin x="456" y="108"/>
      </p:cViewPr>
      <p:guideLst/>
    </p:cSldViewPr>
  </p:slideViewPr>
  <p:notesTextViewPr>
    <p:cViewPr>
      <p:scale>
        <a:sx n="1" d="1"/>
        <a:sy n="1" d="1"/>
      </p:scale>
      <p:origin x="0" y="0"/>
    </p:cViewPr>
  </p:notesTextViewPr>
  <p:notesViewPr>
    <p:cSldViewPr>
      <p:cViewPr varScale="1">
        <p:scale>
          <a:sx n="85" d="100"/>
          <a:sy n="85" d="100"/>
        </p:scale>
        <p:origin x="3168" y="108"/>
      </p:cViewPr>
      <p:guideLst/>
    </p:cSldViewPr>
  </p:notesViewPr>
  <p:gridSpacing cx="410400" cy="410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76F1FE-E11E-4CA6-ADD7-6CD9F6D594C4}" type="datetimeFigureOut">
              <a:rPr lang="pt-BR" smtClean="0"/>
              <a:t>03/06/2019</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40736-ACA4-44E1-8E1A-1B66760F4B76}" type="slidenum">
              <a:rPr lang="pt-BR" smtClean="0"/>
              <a:t>‹nº›</a:t>
            </a:fld>
            <a:endParaRPr lang="pt-BR"/>
          </a:p>
        </p:txBody>
      </p:sp>
    </p:spTree>
    <p:extLst>
      <p:ext uri="{BB962C8B-B14F-4D97-AF65-F5344CB8AC3E}">
        <p14:creationId xmlns:p14="http://schemas.microsoft.com/office/powerpoint/2010/main" val="1903073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CCE79-03A1-4028-BDF1-932443A3136B}" type="datetimeFigureOut">
              <a:rPr lang="pt-BR" smtClean="0"/>
              <a:t>03/06/2019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0CB76-EC31-4078-A89A-822AD077C47D}" type="slidenum">
              <a:rPr lang="pt-BR" smtClean="0"/>
              <a:t>‹nº›</a:t>
            </a:fld>
            <a:endParaRPr lang="pt-BR"/>
          </a:p>
        </p:txBody>
      </p:sp>
    </p:spTree>
    <p:extLst>
      <p:ext uri="{BB962C8B-B14F-4D97-AF65-F5344CB8AC3E}">
        <p14:creationId xmlns:p14="http://schemas.microsoft.com/office/powerpoint/2010/main" val="74959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2605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9" name="Shape 8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5388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sp>
        <p:nvSpPr>
          <p:cNvPr id="4" name="Título 1"/>
          <p:cNvSpPr>
            <a:spLocks noGrp="1"/>
          </p:cNvSpPr>
          <p:nvPr>
            <p:ph type="ctrTitle" hasCustomPrompt="1"/>
          </p:nvPr>
        </p:nvSpPr>
        <p:spPr>
          <a:xfrm>
            <a:off x="760800" y="3650226"/>
            <a:ext cx="10670400" cy="1512261"/>
          </a:xfrm>
          <a:prstGeom prst="rect">
            <a:avLst/>
          </a:prstGeom>
        </p:spPr>
        <p:txBody>
          <a:bodyPr anchor="ctr"/>
          <a:lstStyle>
            <a:lvl1pPr algn="l">
              <a:defRPr sz="5200" b="1" i="1">
                <a:solidFill>
                  <a:srgbClr val="077355"/>
                </a:solidFill>
                <a:latin typeface="+mn-lt"/>
              </a:defRPr>
            </a:lvl1pPr>
          </a:lstStyle>
          <a:p>
            <a:r>
              <a:rPr lang="pt-BR" dirty="0"/>
              <a:t>Título da apresentação</a:t>
            </a:r>
            <a:br>
              <a:rPr lang="pt-BR" dirty="0"/>
            </a:br>
            <a:r>
              <a:rPr lang="pt-BR" dirty="0"/>
              <a:t>em duas linhas</a:t>
            </a:r>
          </a:p>
        </p:txBody>
      </p:sp>
      <p:sp>
        <p:nvSpPr>
          <p:cNvPr id="5" name="Subtítulo 2"/>
          <p:cNvSpPr>
            <a:spLocks noGrp="1"/>
          </p:cNvSpPr>
          <p:nvPr>
            <p:ph type="subTitle" idx="1" hasCustomPrompt="1"/>
          </p:nvPr>
        </p:nvSpPr>
        <p:spPr>
          <a:xfrm>
            <a:off x="773576" y="5140248"/>
            <a:ext cx="10657624" cy="340752"/>
          </a:xfrm>
          <a:prstGeom prst="rect">
            <a:avLst/>
          </a:prstGeom>
        </p:spPr>
        <p:txBody>
          <a:bodyPr/>
          <a:lstStyle>
            <a:lvl1pPr marL="0" indent="0" algn="l">
              <a:buNone/>
              <a:defRPr sz="2800" b="1" i="1">
                <a:solidFill>
                  <a:srgbClr val="07735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Subtítulo da apresentação</a:t>
            </a:r>
          </a:p>
        </p:txBody>
      </p:sp>
      <p:pic>
        <p:nvPicPr>
          <p:cNvPr id="3" name="Imagem 2">
            <a:extLst>
              <a:ext uri="{FF2B5EF4-FFF2-40B4-BE49-F238E27FC236}">
                <a16:creationId xmlns:a16="http://schemas.microsoft.com/office/drawing/2014/main" xmlns="" id="{5A061ED2-CBBE-4D4C-8A48-EFBA85340A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576" y="5975164"/>
            <a:ext cx="2005278" cy="849032"/>
          </a:xfrm>
          <a:prstGeom prst="rect">
            <a:avLst/>
          </a:prstGeom>
        </p:spPr>
      </p:pic>
    </p:spTree>
    <p:extLst>
      <p:ext uri="{BB962C8B-B14F-4D97-AF65-F5344CB8AC3E}">
        <p14:creationId xmlns:p14="http://schemas.microsoft.com/office/powerpoint/2010/main" val="288921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NAS + IMAGENS">
    <p:spTree>
      <p:nvGrpSpPr>
        <p:cNvPr id="1" name=""/>
        <p:cNvGrpSpPr/>
        <p:nvPr/>
      </p:nvGrpSpPr>
      <p:grpSpPr>
        <a:xfrm>
          <a:off x="0" y="0"/>
          <a:ext cx="0" cy="0"/>
          <a:chOff x="0" y="0"/>
          <a:chExt cx="0" cy="0"/>
        </a:xfrm>
      </p:grpSpPr>
      <p:sp>
        <p:nvSpPr>
          <p:cNvPr id="3" name="Espaço Reservado para Imagem 2"/>
          <p:cNvSpPr>
            <a:spLocks noGrp="1"/>
          </p:cNvSpPr>
          <p:nvPr>
            <p:ph type="pic" sz="quarter" idx="10"/>
          </p:nvPr>
        </p:nvSpPr>
        <p:spPr>
          <a:xfrm>
            <a:off x="530268" y="1787401"/>
            <a:ext cx="884281" cy="906629"/>
          </a:xfrm>
          <a:prstGeom prst="rect">
            <a:avLst/>
          </a:prstGeom>
          <a:solidFill>
            <a:schemeClr val="bg1">
              <a:lumMod val="95000"/>
            </a:schemeClr>
          </a:solidFill>
          <a:ln>
            <a:noFill/>
          </a:ln>
        </p:spPr>
        <p:txBody>
          <a:bodyPr anchor="ctr"/>
          <a:lstStyle>
            <a:lvl1pPr marL="0" indent="0" algn="ctr">
              <a:buNone/>
              <a:defRPr sz="1600"/>
            </a:lvl1pPr>
          </a:lstStyle>
          <a:p>
            <a:endParaRPr lang="pt-BR" dirty="0"/>
          </a:p>
        </p:txBody>
      </p:sp>
      <p:sp>
        <p:nvSpPr>
          <p:cNvPr id="53" name="Espaço Reservado para Imagem 2"/>
          <p:cNvSpPr>
            <a:spLocks noGrp="1"/>
          </p:cNvSpPr>
          <p:nvPr>
            <p:ph type="pic" sz="quarter" idx="11"/>
          </p:nvPr>
        </p:nvSpPr>
        <p:spPr>
          <a:xfrm>
            <a:off x="8301063" y="1787400"/>
            <a:ext cx="884281" cy="906629"/>
          </a:xfrm>
          <a:prstGeom prst="rect">
            <a:avLst/>
          </a:prstGeom>
          <a:solidFill>
            <a:schemeClr val="bg1">
              <a:lumMod val="95000"/>
            </a:schemeClr>
          </a:solidFill>
          <a:ln>
            <a:noFill/>
          </a:ln>
        </p:spPr>
        <p:txBody>
          <a:bodyPr anchor="ctr"/>
          <a:lstStyle>
            <a:lvl1pPr marL="0" indent="0" algn="ctr">
              <a:buNone/>
              <a:defRPr sz="1600"/>
            </a:lvl1pPr>
          </a:lstStyle>
          <a:p>
            <a:endParaRPr lang="pt-BR" dirty="0"/>
          </a:p>
        </p:txBody>
      </p:sp>
      <p:sp>
        <p:nvSpPr>
          <p:cNvPr id="54" name="Espaço Reservado para Imagem 2"/>
          <p:cNvSpPr>
            <a:spLocks noGrp="1"/>
          </p:cNvSpPr>
          <p:nvPr>
            <p:ph type="pic" sz="quarter" idx="12"/>
          </p:nvPr>
        </p:nvSpPr>
        <p:spPr>
          <a:xfrm>
            <a:off x="4454400" y="1787400"/>
            <a:ext cx="884281" cy="906629"/>
          </a:xfrm>
          <a:prstGeom prst="rect">
            <a:avLst/>
          </a:prstGeom>
          <a:solidFill>
            <a:schemeClr val="bg1">
              <a:lumMod val="95000"/>
            </a:schemeClr>
          </a:solidFill>
          <a:ln>
            <a:noFill/>
          </a:ln>
        </p:spPr>
        <p:txBody>
          <a:bodyPr anchor="ctr"/>
          <a:lstStyle>
            <a:lvl1pPr marL="0" indent="0" algn="ctr">
              <a:buNone/>
              <a:defRPr sz="1600"/>
            </a:lvl1pPr>
          </a:lstStyle>
          <a:p>
            <a:endParaRPr lang="pt-BR" dirty="0"/>
          </a:p>
        </p:txBody>
      </p:sp>
      <p:sp>
        <p:nvSpPr>
          <p:cNvPr id="5" name="Espaço Reservado para Texto 4"/>
          <p:cNvSpPr>
            <a:spLocks noGrp="1"/>
          </p:cNvSpPr>
          <p:nvPr>
            <p:ph type="body" sz="quarter" idx="13" hasCustomPrompt="1"/>
          </p:nvPr>
        </p:nvSpPr>
        <p:spPr>
          <a:xfrm>
            <a:off x="408046" y="2841415"/>
            <a:ext cx="3225554" cy="327906"/>
          </a:xfrm>
          <a:prstGeom prst="rect">
            <a:avLst/>
          </a:prstGeom>
        </p:spPr>
        <p:txBody>
          <a:bodyPr/>
          <a:lstStyle>
            <a:lvl1pPr marL="0" indent="0">
              <a:buNone/>
              <a:defRPr sz="2200" b="1" i="1">
                <a:solidFill>
                  <a:srgbClr val="F59619"/>
                </a:solidFill>
              </a:defRPr>
            </a:lvl1pPr>
          </a:lstStyle>
          <a:p>
            <a:pPr lvl="0"/>
            <a:r>
              <a:rPr lang="pt-BR" dirty="0"/>
              <a:t>Tópico 1</a:t>
            </a:r>
          </a:p>
        </p:txBody>
      </p:sp>
      <p:sp>
        <p:nvSpPr>
          <p:cNvPr id="59" name="Espaço Reservado para Texto 58"/>
          <p:cNvSpPr>
            <a:spLocks noGrp="1"/>
          </p:cNvSpPr>
          <p:nvPr>
            <p:ph type="body" sz="quarter" idx="14" hasCustomPrompt="1"/>
          </p:nvPr>
        </p:nvSpPr>
        <p:spPr>
          <a:xfrm>
            <a:off x="404813" y="3316706"/>
            <a:ext cx="3228975" cy="2721925"/>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baseline="0">
                <a:latin typeface="+mj-lt"/>
              </a:defRPr>
            </a:lvl1pPr>
            <a:lvl2pPr>
              <a:defRPr sz="1800" b="0" i="0">
                <a:latin typeface="+mj-lt"/>
              </a:defRPr>
            </a:lvl2pPr>
            <a:lvl3pPr>
              <a:defRPr sz="1800" b="0" i="0">
                <a:latin typeface="+mj-lt"/>
              </a:defRPr>
            </a:lvl3pPr>
            <a:lvl4pPr>
              <a:defRPr sz="1800" b="0" i="0">
                <a:latin typeface="+mj-lt"/>
              </a:defRPr>
            </a:lvl4pPr>
            <a:lvl5pPr>
              <a:defRPr sz="1800" b="0" i="0">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lvl="0"/>
            <a:endParaRPr lang="pt-BR" dirty="0"/>
          </a:p>
        </p:txBody>
      </p:sp>
      <p:sp>
        <p:nvSpPr>
          <p:cNvPr id="60" name="Espaço Reservado para Texto 4"/>
          <p:cNvSpPr>
            <a:spLocks noGrp="1"/>
          </p:cNvSpPr>
          <p:nvPr>
            <p:ph type="body" sz="quarter" idx="15" hasCustomPrompt="1"/>
          </p:nvPr>
        </p:nvSpPr>
        <p:spPr>
          <a:xfrm>
            <a:off x="4371489" y="2821795"/>
            <a:ext cx="3225554" cy="327906"/>
          </a:xfrm>
          <a:prstGeom prst="rect">
            <a:avLst/>
          </a:prstGeom>
        </p:spPr>
        <p:txBody>
          <a:bodyPr/>
          <a:lstStyle>
            <a:lvl1pPr marL="0" indent="0">
              <a:buNone/>
              <a:defRPr sz="2200" b="1" i="1">
                <a:solidFill>
                  <a:srgbClr val="F59619"/>
                </a:solidFill>
              </a:defRPr>
            </a:lvl1pPr>
          </a:lstStyle>
          <a:p>
            <a:pPr lvl="0"/>
            <a:r>
              <a:rPr lang="pt-BR" dirty="0"/>
              <a:t>Tópico 1</a:t>
            </a:r>
          </a:p>
        </p:txBody>
      </p:sp>
      <p:sp>
        <p:nvSpPr>
          <p:cNvPr id="61" name="Espaço Reservado para Texto 58"/>
          <p:cNvSpPr>
            <a:spLocks noGrp="1"/>
          </p:cNvSpPr>
          <p:nvPr>
            <p:ph type="body" sz="quarter" idx="16" hasCustomPrompt="1"/>
          </p:nvPr>
        </p:nvSpPr>
        <p:spPr>
          <a:xfrm>
            <a:off x="4368256" y="3297086"/>
            <a:ext cx="3228975" cy="2721925"/>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baseline="0">
                <a:latin typeface="+mj-lt"/>
              </a:defRPr>
            </a:lvl1pPr>
            <a:lvl2pPr>
              <a:defRPr sz="1800" b="0" i="0">
                <a:latin typeface="+mj-lt"/>
              </a:defRPr>
            </a:lvl2pPr>
            <a:lvl3pPr>
              <a:defRPr sz="1800" b="0" i="0">
                <a:latin typeface="+mj-lt"/>
              </a:defRPr>
            </a:lvl3pPr>
            <a:lvl4pPr>
              <a:defRPr sz="1800" b="0" i="0">
                <a:latin typeface="+mj-lt"/>
              </a:defRPr>
            </a:lvl4pPr>
            <a:lvl5pPr>
              <a:defRPr sz="1800" b="0" i="0">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lvl="0"/>
            <a:endParaRPr lang="pt-BR" dirty="0"/>
          </a:p>
        </p:txBody>
      </p:sp>
      <p:sp>
        <p:nvSpPr>
          <p:cNvPr id="62" name="Espaço Reservado para Texto 4"/>
          <p:cNvSpPr>
            <a:spLocks noGrp="1"/>
          </p:cNvSpPr>
          <p:nvPr>
            <p:ph type="body" sz="quarter" idx="17" hasCustomPrompt="1"/>
          </p:nvPr>
        </p:nvSpPr>
        <p:spPr>
          <a:xfrm>
            <a:off x="8205646" y="2828838"/>
            <a:ext cx="3225554" cy="327906"/>
          </a:xfrm>
          <a:prstGeom prst="rect">
            <a:avLst/>
          </a:prstGeom>
        </p:spPr>
        <p:txBody>
          <a:bodyPr/>
          <a:lstStyle>
            <a:lvl1pPr marL="0" indent="0">
              <a:buNone/>
              <a:defRPr sz="2200" b="1" i="1">
                <a:solidFill>
                  <a:srgbClr val="F59619"/>
                </a:solidFill>
              </a:defRPr>
            </a:lvl1pPr>
          </a:lstStyle>
          <a:p>
            <a:pPr lvl="0"/>
            <a:r>
              <a:rPr lang="pt-BR" dirty="0"/>
              <a:t>Tópico 1</a:t>
            </a:r>
          </a:p>
        </p:txBody>
      </p:sp>
      <p:sp>
        <p:nvSpPr>
          <p:cNvPr id="63" name="Espaço Reservado para Texto 58"/>
          <p:cNvSpPr>
            <a:spLocks noGrp="1"/>
          </p:cNvSpPr>
          <p:nvPr>
            <p:ph type="body" sz="quarter" idx="18" hasCustomPrompt="1"/>
          </p:nvPr>
        </p:nvSpPr>
        <p:spPr>
          <a:xfrm>
            <a:off x="8202413" y="3304129"/>
            <a:ext cx="3228975" cy="2721925"/>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baseline="0">
                <a:latin typeface="+mj-lt"/>
              </a:defRPr>
            </a:lvl1pPr>
            <a:lvl2pPr>
              <a:defRPr sz="1800" b="0" i="0">
                <a:latin typeface="+mj-lt"/>
              </a:defRPr>
            </a:lvl2pPr>
            <a:lvl3pPr>
              <a:defRPr sz="1800" b="0" i="0">
                <a:latin typeface="+mj-lt"/>
              </a:defRPr>
            </a:lvl3pPr>
            <a:lvl4pPr>
              <a:defRPr sz="1800" b="0" i="0">
                <a:latin typeface="+mj-lt"/>
              </a:defRPr>
            </a:lvl4pPr>
            <a:lvl5pPr>
              <a:defRPr sz="1800" b="0" i="0">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lvl="0"/>
            <a:endParaRPr lang="pt-BR" dirty="0"/>
          </a:p>
        </p:txBody>
      </p:sp>
      <p:sp>
        <p:nvSpPr>
          <p:cNvPr id="20" name="Título 1"/>
          <p:cNvSpPr>
            <a:spLocks noGrp="1"/>
          </p:cNvSpPr>
          <p:nvPr>
            <p:ph type="ctrTitle" hasCustomPrompt="1"/>
          </p:nvPr>
        </p:nvSpPr>
        <p:spPr>
          <a:xfrm>
            <a:off x="405047" y="556201"/>
            <a:ext cx="11026153" cy="489841"/>
          </a:xfrm>
          <a:prstGeom prst="rect">
            <a:avLst/>
          </a:prstGeom>
        </p:spPr>
        <p:txBody>
          <a:bodyPr anchor="ctr"/>
          <a:lstStyle>
            <a:lvl1pPr algn="l">
              <a:defRPr sz="3200" b="1" i="1" baseline="0">
                <a:solidFill>
                  <a:srgbClr val="077355"/>
                </a:solidFill>
                <a:latin typeface="+mn-lt"/>
              </a:defRPr>
            </a:lvl1pPr>
          </a:lstStyle>
          <a:p>
            <a:r>
              <a:rPr lang="pt-BR" dirty="0"/>
              <a:t>ESCREVA O TÍTULO DO SLIDE AQUI</a:t>
            </a:r>
          </a:p>
        </p:txBody>
      </p:sp>
      <p:sp>
        <p:nvSpPr>
          <p:cNvPr id="21" name="Subtítulo 2"/>
          <p:cNvSpPr>
            <a:spLocks noGrp="1"/>
          </p:cNvSpPr>
          <p:nvPr>
            <p:ph type="subTitle" idx="1" hasCustomPrompt="1"/>
          </p:nvPr>
        </p:nvSpPr>
        <p:spPr>
          <a:xfrm>
            <a:off x="405047" y="1046041"/>
            <a:ext cx="11026153" cy="330959"/>
          </a:xfrm>
          <a:prstGeom prst="rect">
            <a:avLst/>
          </a:prstGeom>
        </p:spPr>
        <p:txBody>
          <a:bodyPr/>
          <a:lstStyle>
            <a:lvl1pPr marL="0" indent="0" algn="l">
              <a:buNone/>
              <a:defRPr sz="2600" b="1" i="0" baseline="0">
                <a:solidFill>
                  <a:srgbClr val="F59619"/>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Escreva o subtítulo do slide aqui</a:t>
            </a:r>
          </a:p>
        </p:txBody>
      </p:sp>
      <p:pic>
        <p:nvPicPr>
          <p:cNvPr id="13" name="Imagem 12">
            <a:extLst>
              <a:ext uri="{FF2B5EF4-FFF2-40B4-BE49-F238E27FC236}">
                <a16:creationId xmlns:a16="http://schemas.microsoft.com/office/drawing/2014/main" xmlns="" id="{27359280-FBA6-4226-A696-7616E26E12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800" y="6038631"/>
            <a:ext cx="1855380" cy="785565"/>
          </a:xfrm>
          <a:prstGeom prst="rect">
            <a:avLst/>
          </a:prstGeom>
        </p:spPr>
      </p:pic>
    </p:spTree>
    <p:extLst>
      <p:ext uri="{BB962C8B-B14F-4D97-AF65-F5344CB8AC3E}">
        <p14:creationId xmlns:p14="http://schemas.microsoft.com/office/powerpoint/2010/main" val="39652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 texto">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5638083" y="426289"/>
            <a:ext cx="6203518" cy="489841"/>
          </a:xfrm>
          <a:prstGeom prst="rect">
            <a:avLst/>
          </a:prstGeom>
        </p:spPr>
        <p:txBody>
          <a:bodyPr anchor="ctr"/>
          <a:lstStyle>
            <a:lvl1pPr algn="l">
              <a:defRPr sz="3200" b="1" i="1" baseline="0">
                <a:solidFill>
                  <a:srgbClr val="077355"/>
                </a:solidFill>
                <a:latin typeface="+mn-lt"/>
              </a:defRPr>
            </a:lvl1pPr>
          </a:lstStyle>
          <a:p>
            <a:r>
              <a:rPr lang="pt-BR" dirty="0"/>
              <a:t>Escreva aqui o título do slide</a:t>
            </a:r>
          </a:p>
        </p:txBody>
      </p:sp>
      <p:sp>
        <p:nvSpPr>
          <p:cNvPr id="5" name="Espaço Reservado para Imagem 4"/>
          <p:cNvSpPr>
            <a:spLocks noGrp="1"/>
          </p:cNvSpPr>
          <p:nvPr>
            <p:ph type="pic" sz="quarter" idx="12"/>
          </p:nvPr>
        </p:nvSpPr>
        <p:spPr>
          <a:xfrm>
            <a:off x="-60325" y="0"/>
            <a:ext cx="5335588" cy="6858000"/>
          </a:xfrm>
          <a:prstGeom prst="rect">
            <a:avLst/>
          </a:prstGeom>
          <a:solidFill>
            <a:schemeClr val="bg1">
              <a:lumMod val="85000"/>
            </a:schemeClr>
          </a:solidFill>
          <a:ln>
            <a:noFill/>
          </a:ln>
        </p:spPr>
        <p:txBody>
          <a:bodyPr anchor="ctr"/>
          <a:lstStyle>
            <a:lvl1pPr marL="0" indent="0" algn="ctr">
              <a:buNone/>
              <a:defRPr/>
            </a:lvl1pPr>
          </a:lstStyle>
          <a:p>
            <a:endParaRPr lang="pt-BR" dirty="0"/>
          </a:p>
        </p:txBody>
      </p:sp>
      <p:sp>
        <p:nvSpPr>
          <p:cNvPr id="18" name="Espaço Reservado para Texto 2"/>
          <p:cNvSpPr>
            <a:spLocks noGrp="1"/>
          </p:cNvSpPr>
          <p:nvPr>
            <p:ph type="body" sz="quarter" idx="26" hasCustomPrompt="1"/>
          </p:nvPr>
        </p:nvSpPr>
        <p:spPr>
          <a:xfrm>
            <a:off x="5638083" y="1017070"/>
            <a:ext cx="6202363" cy="341208"/>
          </a:xfrm>
          <a:prstGeom prst="rect">
            <a:avLst/>
          </a:prstGeom>
        </p:spPr>
        <p:txBody>
          <a:bodyPr/>
          <a:lstStyle>
            <a:lvl1pPr marL="0" indent="0">
              <a:buNone/>
              <a:defRPr sz="2200" b="1" i="1">
                <a:solidFill>
                  <a:srgbClr val="F59619"/>
                </a:solidFill>
              </a:defRPr>
            </a:lvl1pPr>
          </a:lstStyle>
          <a:p>
            <a:pPr lvl="0"/>
            <a:r>
              <a:rPr lang="pt-BR" dirty="0"/>
              <a:t>Tópico 1</a:t>
            </a:r>
          </a:p>
        </p:txBody>
      </p:sp>
      <p:sp>
        <p:nvSpPr>
          <p:cNvPr id="19" name="Espaço Reservado para Texto 7"/>
          <p:cNvSpPr>
            <a:spLocks noGrp="1"/>
          </p:cNvSpPr>
          <p:nvPr>
            <p:ph type="body" sz="quarter" idx="27" hasCustomPrompt="1"/>
          </p:nvPr>
        </p:nvSpPr>
        <p:spPr>
          <a:xfrm>
            <a:off x="5638083" y="1427470"/>
            <a:ext cx="6205538" cy="1113971"/>
          </a:xfrm>
          <a:prstGeom prst="rect">
            <a:avLst/>
          </a:prstGeom>
        </p:spPr>
        <p:txBody>
          <a:bodyPr/>
          <a:lstStyle>
            <a:lvl1pPr marL="0" marR="0" indent="0" algn="just" defTabSz="914400" rtl="0" eaLnBrk="1" fontAlgn="auto" latinLnBrk="0" hangingPunct="1">
              <a:lnSpc>
                <a:spcPct val="50000"/>
              </a:lnSpc>
              <a:spcBef>
                <a:spcPts val="1000"/>
              </a:spcBef>
              <a:spcAft>
                <a:spcPts val="0"/>
              </a:spcAft>
              <a:buClrTx/>
              <a:buSzTx/>
              <a:buFont typeface="Arial" panose="020B0604020202020204" pitchFamily="34" charset="0"/>
              <a:buNone/>
              <a:tabLst/>
              <a:defRPr sz="160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lvl="0"/>
            <a:endParaRPr lang="pt-BR" dirty="0"/>
          </a:p>
        </p:txBody>
      </p:sp>
      <p:sp>
        <p:nvSpPr>
          <p:cNvPr id="24" name="Espaço Reservado para Texto 2"/>
          <p:cNvSpPr>
            <a:spLocks noGrp="1"/>
          </p:cNvSpPr>
          <p:nvPr>
            <p:ph type="body" sz="quarter" idx="28" hasCustomPrompt="1"/>
          </p:nvPr>
        </p:nvSpPr>
        <p:spPr>
          <a:xfrm>
            <a:off x="5638083" y="2610633"/>
            <a:ext cx="6202363" cy="341208"/>
          </a:xfrm>
          <a:prstGeom prst="rect">
            <a:avLst/>
          </a:prstGeom>
        </p:spPr>
        <p:txBody>
          <a:bodyPr/>
          <a:lstStyle>
            <a:lvl1pPr marL="0" indent="0">
              <a:buNone/>
              <a:defRPr sz="2200" b="1" i="1">
                <a:solidFill>
                  <a:srgbClr val="F59619"/>
                </a:solidFill>
              </a:defRPr>
            </a:lvl1pPr>
          </a:lstStyle>
          <a:p>
            <a:pPr lvl="0"/>
            <a:r>
              <a:rPr lang="pt-BR" dirty="0"/>
              <a:t>Tópico 2</a:t>
            </a:r>
          </a:p>
        </p:txBody>
      </p:sp>
      <p:sp>
        <p:nvSpPr>
          <p:cNvPr id="25" name="Espaço Reservado para Texto 7"/>
          <p:cNvSpPr>
            <a:spLocks noGrp="1"/>
          </p:cNvSpPr>
          <p:nvPr>
            <p:ph type="body" sz="quarter" idx="29" hasCustomPrompt="1"/>
          </p:nvPr>
        </p:nvSpPr>
        <p:spPr>
          <a:xfrm>
            <a:off x="5638083" y="3021033"/>
            <a:ext cx="6205538" cy="1113971"/>
          </a:xfrm>
          <a:prstGeom prst="rect">
            <a:avLst/>
          </a:prstGeom>
        </p:spPr>
        <p:txBody>
          <a:bodyPr/>
          <a:lstStyle>
            <a:lvl1pPr marL="0" marR="0" indent="0" algn="just" defTabSz="914400" rtl="0" eaLnBrk="1" fontAlgn="auto" latinLnBrk="0" hangingPunct="1">
              <a:lnSpc>
                <a:spcPct val="50000"/>
              </a:lnSpc>
              <a:spcBef>
                <a:spcPts val="1000"/>
              </a:spcBef>
              <a:spcAft>
                <a:spcPts val="0"/>
              </a:spcAft>
              <a:buClrTx/>
              <a:buSzTx/>
              <a:buFont typeface="Arial" panose="020B0604020202020204" pitchFamily="34" charset="0"/>
              <a:buNone/>
              <a:tabLst/>
              <a:defRPr sz="160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lvl="0"/>
            <a:endParaRPr lang="pt-BR" dirty="0"/>
          </a:p>
        </p:txBody>
      </p:sp>
      <p:sp>
        <p:nvSpPr>
          <p:cNvPr id="26" name="Espaço Reservado para Texto 2"/>
          <p:cNvSpPr>
            <a:spLocks noGrp="1"/>
          </p:cNvSpPr>
          <p:nvPr>
            <p:ph type="body" sz="quarter" idx="30" hasCustomPrompt="1"/>
          </p:nvPr>
        </p:nvSpPr>
        <p:spPr>
          <a:xfrm>
            <a:off x="5638083" y="4204196"/>
            <a:ext cx="6202363" cy="341208"/>
          </a:xfrm>
          <a:prstGeom prst="rect">
            <a:avLst/>
          </a:prstGeom>
        </p:spPr>
        <p:txBody>
          <a:bodyPr/>
          <a:lstStyle>
            <a:lvl1pPr marL="0" indent="0">
              <a:buNone/>
              <a:defRPr sz="2200" b="1" i="1">
                <a:solidFill>
                  <a:srgbClr val="F59619"/>
                </a:solidFill>
              </a:defRPr>
            </a:lvl1pPr>
          </a:lstStyle>
          <a:p>
            <a:pPr lvl="0"/>
            <a:r>
              <a:rPr lang="pt-BR" dirty="0"/>
              <a:t>Tópico 3</a:t>
            </a:r>
          </a:p>
        </p:txBody>
      </p:sp>
      <p:sp>
        <p:nvSpPr>
          <p:cNvPr id="27" name="Espaço Reservado para Texto 7"/>
          <p:cNvSpPr>
            <a:spLocks noGrp="1"/>
          </p:cNvSpPr>
          <p:nvPr>
            <p:ph type="body" sz="quarter" idx="31" hasCustomPrompt="1"/>
          </p:nvPr>
        </p:nvSpPr>
        <p:spPr>
          <a:xfrm>
            <a:off x="5638083" y="4614596"/>
            <a:ext cx="6205538" cy="1113971"/>
          </a:xfrm>
          <a:prstGeom prst="rect">
            <a:avLst/>
          </a:prstGeom>
        </p:spPr>
        <p:txBody>
          <a:bodyPr/>
          <a:lstStyle>
            <a:lvl1pPr marL="0" marR="0" indent="0" algn="just" defTabSz="914400" rtl="0" eaLnBrk="1" fontAlgn="auto" latinLnBrk="0" hangingPunct="1">
              <a:lnSpc>
                <a:spcPct val="50000"/>
              </a:lnSpc>
              <a:spcBef>
                <a:spcPts val="1000"/>
              </a:spcBef>
              <a:spcAft>
                <a:spcPts val="0"/>
              </a:spcAft>
              <a:buClrTx/>
              <a:buSzTx/>
              <a:buFont typeface="Arial" panose="020B0604020202020204" pitchFamily="34" charset="0"/>
              <a:buNone/>
              <a:tabLst/>
              <a:defRPr sz="1600">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Clique para editar o texto mestre Clique para editar o texto mestre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lvl="0"/>
            <a:endParaRPr lang="pt-BR" dirty="0"/>
          </a:p>
        </p:txBody>
      </p:sp>
      <p:pic>
        <p:nvPicPr>
          <p:cNvPr id="10" name="Imagem 9">
            <a:extLst>
              <a:ext uri="{FF2B5EF4-FFF2-40B4-BE49-F238E27FC236}">
                <a16:creationId xmlns:a16="http://schemas.microsoft.com/office/drawing/2014/main" xmlns="" id="{48959F5B-0172-416A-AC54-B5B09D6510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8083" y="6177321"/>
            <a:ext cx="1607654" cy="680679"/>
          </a:xfrm>
          <a:prstGeom prst="rect">
            <a:avLst/>
          </a:prstGeom>
        </p:spPr>
      </p:pic>
    </p:spTree>
    <p:extLst>
      <p:ext uri="{BB962C8B-B14F-4D97-AF65-F5344CB8AC3E}">
        <p14:creationId xmlns:p14="http://schemas.microsoft.com/office/powerpoint/2010/main" val="772449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ção">
    <p:spTree>
      <p:nvGrpSpPr>
        <p:cNvPr id="1" name=""/>
        <p:cNvGrpSpPr/>
        <p:nvPr/>
      </p:nvGrpSpPr>
      <p:grpSpPr>
        <a:xfrm>
          <a:off x="0" y="0"/>
          <a:ext cx="0" cy="0"/>
          <a:chOff x="0" y="0"/>
          <a:chExt cx="0" cy="0"/>
        </a:xfrm>
      </p:grpSpPr>
      <p:sp>
        <p:nvSpPr>
          <p:cNvPr id="3" name="Espaço Reservado para Texto 2"/>
          <p:cNvSpPr>
            <a:spLocks noGrp="1"/>
          </p:cNvSpPr>
          <p:nvPr>
            <p:ph type="body" sz="quarter" idx="10" hasCustomPrompt="1"/>
          </p:nvPr>
        </p:nvSpPr>
        <p:spPr>
          <a:xfrm>
            <a:off x="1992000" y="1377000"/>
            <a:ext cx="7563163" cy="2872800"/>
          </a:xfrm>
          <a:prstGeom prst="rect">
            <a:avLst/>
          </a:prstGeom>
        </p:spPr>
        <p:txBody>
          <a:bodyPr/>
          <a:lstStyle>
            <a:lvl1pPr marL="0" indent="0">
              <a:buNone/>
              <a:defRPr sz="4200">
                <a:latin typeface="+mj-lt"/>
              </a:defRPr>
            </a:lvl1pPr>
          </a:lstStyle>
          <a:p>
            <a:r>
              <a:rPr lang="pt-BR" sz="4200" b="0" dirty="0">
                <a:solidFill>
                  <a:schemeClr val="tx1">
                    <a:lumMod val="95000"/>
                    <a:lumOff val="5000"/>
                  </a:schemeClr>
                </a:solidFill>
              </a:rPr>
              <a:t>“Modelo e texto para marcação de layout. Texto do Slide em uma coluna. modelo e texto para marcação de layout. Texto do Slide em uma coluna”</a:t>
            </a:r>
          </a:p>
        </p:txBody>
      </p:sp>
      <p:sp>
        <p:nvSpPr>
          <p:cNvPr id="6" name="Espaço Reservado para Texto 5"/>
          <p:cNvSpPr>
            <a:spLocks noGrp="1"/>
          </p:cNvSpPr>
          <p:nvPr>
            <p:ph type="body" sz="quarter" idx="11" hasCustomPrompt="1"/>
          </p:nvPr>
        </p:nvSpPr>
        <p:spPr>
          <a:xfrm>
            <a:off x="1992313" y="4485403"/>
            <a:ext cx="7562850" cy="411162"/>
          </a:xfrm>
          <a:prstGeom prst="rect">
            <a:avLst/>
          </a:prstGeom>
        </p:spPr>
        <p:txBody>
          <a:bodyPr/>
          <a:lstStyle>
            <a:lvl1pPr marL="0" indent="0">
              <a:buNone/>
              <a:defRPr sz="2400" i="1">
                <a:solidFill>
                  <a:schemeClr val="tx1">
                    <a:lumMod val="50000"/>
                    <a:lumOff val="50000"/>
                  </a:schemeClr>
                </a:solidFill>
                <a:latin typeface="+mj-lt"/>
              </a:defRPr>
            </a:lvl1pPr>
          </a:lstStyle>
          <a:p>
            <a:pPr lvl="0"/>
            <a:r>
              <a:rPr lang="pt-BR" dirty="0"/>
              <a:t>Citado por</a:t>
            </a:r>
          </a:p>
        </p:txBody>
      </p:sp>
      <p:pic>
        <p:nvPicPr>
          <p:cNvPr id="4" name="Imagem 3">
            <a:extLst>
              <a:ext uri="{FF2B5EF4-FFF2-40B4-BE49-F238E27FC236}">
                <a16:creationId xmlns:a16="http://schemas.microsoft.com/office/drawing/2014/main" xmlns="" id="{A2D43D54-94C8-4003-9E4C-4A852195F9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200" y="6143516"/>
            <a:ext cx="1607654" cy="680679"/>
          </a:xfrm>
          <a:prstGeom prst="rect">
            <a:avLst/>
          </a:prstGeom>
        </p:spPr>
      </p:pic>
    </p:spTree>
    <p:extLst>
      <p:ext uri="{BB962C8B-B14F-4D97-AF65-F5344CB8AC3E}">
        <p14:creationId xmlns:p14="http://schemas.microsoft.com/office/powerpoint/2010/main" val="94261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éditos">
    <p:spTree>
      <p:nvGrpSpPr>
        <p:cNvPr id="1" name=""/>
        <p:cNvGrpSpPr/>
        <p:nvPr/>
      </p:nvGrpSpPr>
      <p:grpSpPr>
        <a:xfrm>
          <a:off x="0" y="0"/>
          <a:ext cx="0" cy="0"/>
          <a:chOff x="0" y="0"/>
          <a:chExt cx="0" cy="0"/>
        </a:xfrm>
      </p:grpSpPr>
      <p:sp>
        <p:nvSpPr>
          <p:cNvPr id="11" name="Subtítulo 2"/>
          <p:cNvSpPr>
            <a:spLocks noGrp="1"/>
          </p:cNvSpPr>
          <p:nvPr>
            <p:ph type="subTitle" idx="1" hasCustomPrompt="1"/>
          </p:nvPr>
        </p:nvSpPr>
        <p:spPr>
          <a:xfrm>
            <a:off x="1607430" y="898573"/>
            <a:ext cx="4078170" cy="283896"/>
          </a:xfrm>
          <a:prstGeom prst="rect">
            <a:avLst/>
          </a:prstGeom>
        </p:spPr>
        <p:txBody>
          <a:bodyPr/>
          <a:lstStyle>
            <a:lvl1pPr marL="0" indent="0" algn="l">
              <a:buNone/>
              <a:defRPr sz="1800" b="1" i="0" baseline="0">
                <a:solidFill>
                  <a:srgbClr val="F59619"/>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Fundação Oswaldo Cruz</a:t>
            </a:r>
          </a:p>
        </p:txBody>
      </p:sp>
      <p:sp>
        <p:nvSpPr>
          <p:cNvPr id="3" name="Espaço Reservado para Texto 2"/>
          <p:cNvSpPr>
            <a:spLocks noGrp="1"/>
          </p:cNvSpPr>
          <p:nvPr>
            <p:ph type="body" sz="quarter" idx="10" hasCustomPrompt="1"/>
          </p:nvPr>
        </p:nvSpPr>
        <p:spPr>
          <a:xfrm>
            <a:off x="1608138" y="1132953"/>
            <a:ext cx="4076700" cy="342900"/>
          </a:xfrm>
          <a:prstGeom prst="rect">
            <a:avLst/>
          </a:prstGeom>
        </p:spPr>
        <p:txBody>
          <a:bodyPr/>
          <a:lstStyle>
            <a:lvl1pPr marL="0" indent="0">
              <a:buNone/>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r>
              <a:rPr lang="pt-BR" sz="1800" b="0" dirty="0">
                <a:solidFill>
                  <a:schemeClr val="tx1"/>
                </a:solidFill>
                <a:latin typeface="+mj-lt"/>
              </a:rPr>
              <a:t>Presidente Nísia Trindade</a:t>
            </a:r>
          </a:p>
        </p:txBody>
      </p:sp>
      <p:sp>
        <p:nvSpPr>
          <p:cNvPr id="26" name="Espaço Reservado para Texto 2"/>
          <p:cNvSpPr>
            <a:spLocks noGrp="1"/>
          </p:cNvSpPr>
          <p:nvPr>
            <p:ph type="body" sz="quarter" idx="11" hasCustomPrompt="1"/>
          </p:nvPr>
        </p:nvSpPr>
        <p:spPr>
          <a:xfrm>
            <a:off x="1608138" y="1854900"/>
            <a:ext cx="4076700" cy="342900"/>
          </a:xfrm>
          <a:prstGeom prst="rect">
            <a:avLst/>
          </a:prstGeom>
        </p:spPr>
        <p:txBody>
          <a:bodyPr/>
          <a:lstStyle>
            <a:lvl1pPr marL="0" indent="0">
              <a:buNone/>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r>
              <a:rPr lang="pt-BR" sz="1800" b="0" dirty="0">
                <a:solidFill>
                  <a:schemeClr val="tx1"/>
                </a:solidFill>
                <a:latin typeface="+mj-lt"/>
              </a:rPr>
              <a:t>Diretor Jorge Souza Mendonça </a:t>
            </a:r>
          </a:p>
        </p:txBody>
      </p:sp>
      <p:sp>
        <p:nvSpPr>
          <p:cNvPr id="28" name="Espaço Reservado para Texto 2"/>
          <p:cNvSpPr>
            <a:spLocks noGrp="1"/>
          </p:cNvSpPr>
          <p:nvPr>
            <p:ph type="body" sz="quarter" idx="12" hasCustomPrompt="1"/>
          </p:nvPr>
        </p:nvSpPr>
        <p:spPr>
          <a:xfrm>
            <a:off x="1608138" y="2667933"/>
            <a:ext cx="4076700" cy="342900"/>
          </a:xfrm>
          <a:prstGeom prst="rect">
            <a:avLst/>
          </a:prstGeom>
        </p:spPr>
        <p:txBody>
          <a:bodyPr/>
          <a:lstStyle>
            <a:lvl1pPr marL="0" indent="0">
              <a:buNone/>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r>
              <a:rPr lang="pt-BR" sz="1800" b="0" dirty="0">
                <a:solidFill>
                  <a:schemeClr val="tx1"/>
                </a:solidFill>
                <a:latin typeface="+mj-lt"/>
              </a:rPr>
              <a:t>Nome do Vice Diretor (Coordenador)</a:t>
            </a:r>
          </a:p>
        </p:txBody>
      </p:sp>
      <p:sp>
        <p:nvSpPr>
          <p:cNvPr id="30" name="Espaço Reservado para Texto 2"/>
          <p:cNvSpPr>
            <a:spLocks noGrp="1"/>
          </p:cNvSpPr>
          <p:nvPr>
            <p:ph type="body" sz="quarter" idx="13" hasCustomPrompt="1"/>
          </p:nvPr>
        </p:nvSpPr>
        <p:spPr>
          <a:xfrm>
            <a:off x="1607376" y="3389880"/>
            <a:ext cx="4076700" cy="342900"/>
          </a:xfrm>
          <a:prstGeom prst="rect">
            <a:avLst/>
          </a:prstGeom>
        </p:spPr>
        <p:txBody>
          <a:bodyPr/>
          <a:lstStyle>
            <a:lvl1pPr marL="0" indent="0">
              <a:buNone/>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r>
              <a:rPr lang="pt-BR" sz="1800" b="0" dirty="0">
                <a:solidFill>
                  <a:schemeClr val="tx1"/>
                </a:solidFill>
                <a:latin typeface="+mj-lt"/>
              </a:rPr>
              <a:t>Cargo do Chefe do Departamento</a:t>
            </a:r>
          </a:p>
        </p:txBody>
      </p:sp>
      <p:sp>
        <p:nvSpPr>
          <p:cNvPr id="32" name="Espaço Reservado para Texto 2"/>
          <p:cNvSpPr>
            <a:spLocks noGrp="1"/>
          </p:cNvSpPr>
          <p:nvPr>
            <p:ph type="body" sz="quarter" idx="14" hasCustomPrompt="1"/>
          </p:nvPr>
        </p:nvSpPr>
        <p:spPr>
          <a:xfrm>
            <a:off x="1607376" y="4201540"/>
            <a:ext cx="4076700" cy="342900"/>
          </a:xfrm>
          <a:prstGeom prst="rect">
            <a:avLst/>
          </a:prstGeom>
        </p:spPr>
        <p:txBody>
          <a:bodyPr/>
          <a:lstStyle>
            <a:lvl1pPr marL="0" indent="0">
              <a:buNone/>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r>
              <a:rPr lang="pt-BR" sz="1800" b="0" dirty="0">
                <a:solidFill>
                  <a:schemeClr val="tx1"/>
                </a:solidFill>
                <a:latin typeface="+mj-lt"/>
              </a:rPr>
              <a:t>Cargo do Chefe do Setor</a:t>
            </a:r>
          </a:p>
        </p:txBody>
      </p:sp>
      <p:sp>
        <p:nvSpPr>
          <p:cNvPr id="6" name="Espaço Reservado para Texto 5"/>
          <p:cNvSpPr>
            <a:spLocks noGrp="1"/>
          </p:cNvSpPr>
          <p:nvPr>
            <p:ph type="body" sz="quarter" idx="15" hasCustomPrompt="1"/>
          </p:nvPr>
        </p:nvSpPr>
        <p:spPr>
          <a:xfrm>
            <a:off x="1605906" y="1606066"/>
            <a:ext cx="4078288" cy="284162"/>
          </a:xfrm>
          <a:prstGeom prst="rect">
            <a:avLst/>
          </a:prstGeom>
        </p:spPr>
        <p:txBody>
          <a:bodyPr/>
          <a:lstStyle>
            <a:lvl1pPr marL="0" indent="0">
              <a:buNone/>
              <a:defRPr sz="1800" b="1">
                <a:solidFill>
                  <a:srgbClr val="F59619"/>
                </a:solidFill>
              </a:defRPr>
            </a:lvl1pPr>
          </a:lstStyle>
          <a:p>
            <a:pPr lvl="0"/>
            <a:r>
              <a:rPr lang="pt-BR" dirty="0"/>
              <a:t>Instituto de Tecnologia em Fármacos</a:t>
            </a:r>
          </a:p>
        </p:txBody>
      </p:sp>
      <p:sp>
        <p:nvSpPr>
          <p:cNvPr id="35" name="Espaço Reservado para Texto 5"/>
          <p:cNvSpPr>
            <a:spLocks noGrp="1"/>
          </p:cNvSpPr>
          <p:nvPr>
            <p:ph type="body" sz="quarter" idx="16" hasCustomPrompt="1"/>
          </p:nvPr>
        </p:nvSpPr>
        <p:spPr>
          <a:xfrm>
            <a:off x="1618186" y="2433553"/>
            <a:ext cx="4078288" cy="284162"/>
          </a:xfrm>
          <a:prstGeom prst="rect">
            <a:avLst/>
          </a:prstGeom>
        </p:spPr>
        <p:txBody>
          <a:bodyPr/>
          <a:lstStyle>
            <a:lvl1pPr marL="0" indent="0">
              <a:buNone/>
              <a:defRPr sz="1800" b="1" baseline="0">
                <a:solidFill>
                  <a:srgbClr val="F59619"/>
                </a:solidFill>
              </a:defRPr>
            </a:lvl1pPr>
          </a:lstStyle>
          <a:p>
            <a:pPr lvl="0"/>
            <a:r>
              <a:rPr lang="pt-BR" dirty="0"/>
              <a:t>Nome da </a:t>
            </a:r>
            <a:r>
              <a:rPr lang="pt-BR" dirty="0" err="1"/>
              <a:t>Vice-diretoria</a:t>
            </a:r>
            <a:r>
              <a:rPr lang="pt-BR" dirty="0"/>
              <a:t>/ Coordenação</a:t>
            </a:r>
          </a:p>
        </p:txBody>
      </p:sp>
      <p:sp>
        <p:nvSpPr>
          <p:cNvPr id="38" name="Espaço Reservado para Texto 5"/>
          <p:cNvSpPr>
            <a:spLocks noGrp="1"/>
          </p:cNvSpPr>
          <p:nvPr>
            <p:ph type="body" sz="quarter" idx="17" hasCustomPrompt="1"/>
          </p:nvPr>
        </p:nvSpPr>
        <p:spPr>
          <a:xfrm>
            <a:off x="1605906" y="3141312"/>
            <a:ext cx="4078288" cy="284162"/>
          </a:xfrm>
          <a:prstGeom prst="rect">
            <a:avLst/>
          </a:prstGeom>
        </p:spPr>
        <p:txBody>
          <a:bodyPr/>
          <a:lstStyle>
            <a:lvl1pPr marL="0" indent="0">
              <a:buNone/>
              <a:defRPr sz="1800" b="1">
                <a:solidFill>
                  <a:srgbClr val="F59619"/>
                </a:solidFill>
              </a:defRPr>
            </a:lvl1pPr>
          </a:lstStyle>
          <a:p>
            <a:pPr lvl="0"/>
            <a:r>
              <a:rPr lang="pt-BR" dirty="0"/>
              <a:t>Nome do Departamento</a:t>
            </a:r>
          </a:p>
        </p:txBody>
      </p:sp>
      <p:sp>
        <p:nvSpPr>
          <p:cNvPr id="39" name="Espaço Reservado para Texto 5"/>
          <p:cNvSpPr>
            <a:spLocks noGrp="1"/>
          </p:cNvSpPr>
          <p:nvPr>
            <p:ph type="body" sz="quarter" idx="18" hasCustomPrompt="1"/>
          </p:nvPr>
        </p:nvSpPr>
        <p:spPr>
          <a:xfrm>
            <a:off x="1607312" y="3959538"/>
            <a:ext cx="4078288" cy="284162"/>
          </a:xfrm>
          <a:prstGeom prst="rect">
            <a:avLst/>
          </a:prstGeom>
        </p:spPr>
        <p:txBody>
          <a:bodyPr/>
          <a:lstStyle>
            <a:lvl1pPr marL="0" indent="0">
              <a:buNone/>
              <a:defRPr sz="1800" b="1" baseline="0">
                <a:solidFill>
                  <a:srgbClr val="F59619"/>
                </a:solidFill>
              </a:defRPr>
            </a:lvl1pPr>
          </a:lstStyle>
          <a:p>
            <a:pPr lvl="0"/>
            <a:r>
              <a:rPr lang="pt-BR" dirty="0"/>
              <a:t>Nome do Setor</a:t>
            </a:r>
          </a:p>
        </p:txBody>
      </p:sp>
      <p:pic>
        <p:nvPicPr>
          <p:cNvPr id="12" name="Imagem 11">
            <a:extLst>
              <a:ext uri="{FF2B5EF4-FFF2-40B4-BE49-F238E27FC236}">
                <a16:creationId xmlns:a16="http://schemas.microsoft.com/office/drawing/2014/main" xmlns="" id="{91094509-0B82-47C7-A8CB-EEA1A0F9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800" y="5969755"/>
            <a:ext cx="2018054" cy="854441"/>
          </a:xfrm>
          <a:prstGeom prst="rect">
            <a:avLst/>
          </a:prstGeom>
        </p:spPr>
      </p:pic>
    </p:spTree>
    <p:extLst>
      <p:ext uri="{BB962C8B-B14F-4D97-AF65-F5344CB8AC3E}">
        <p14:creationId xmlns:p14="http://schemas.microsoft.com/office/powerpoint/2010/main" val="104560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cxnSp>
        <p:nvCxnSpPr>
          <p:cNvPr id="7" name="Conector reto 6"/>
          <p:cNvCxnSpPr/>
          <p:nvPr userDrawn="1"/>
        </p:nvCxnSpPr>
        <p:spPr>
          <a:xfrm>
            <a:off x="1992000" y="2197800"/>
            <a:ext cx="9402288" cy="0"/>
          </a:xfrm>
          <a:prstGeom prst="line">
            <a:avLst/>
          </a:prstGeom>
          <a:ln w="9525"/>
        </p:spPr>
        <p:style>
          <a:lnRef idx="1">
            <a:schemeClr val="accent6"/>
          </a:lnRef>
          <a:fillRef idx="0">
            <a:schemeClr val="accent6"/>
          </a:fillRef>
          <a:effectRef idx="0">
            <a:schemeClr val="accent6"/>
          </a:effectRef>
          <a:fontRef idx="minor">
            <a:schemeClr val="tx1"/>
          </a:fontRef>
        </p:style>
      </p:cxnSp>
      <p:sp>
        <p:nvSpPr>
          <p:cNvPr id="11" name="Subtítulo 2"/>
          <p:cNvSpPr>
            <a:spLocks noGrp="1"/>
          </p:cNvSpPr>
          <p:nvPr>
            <p:ph type="subTitle" idx="1" hasCustomPrompt="1"/>
          </p:nvPr>
        </p:nvSpPr>
        <p:spPr>
          <a:xfrm>
            <a:off x="1992001" y="1186899"/>
            <a:ext cx="9402288" cy="854814"/>
          </a:xfrm>
          <a:prstGeom prst="rect">
            <a:avLst/>
          </a:prstGeom>
        </p:spPr>
        <p:txBody>
          <a:bodyPr/>
          <a:lstStyle>
            <a:lvl1pPr marL="0" indent="0" algn="l">
              <a:buNone/>
              <a:defRPr sz="6000" b="1" i="0" baseline="0">
                <a:solidFill>
                  <a:srgbClr val="F59619"/>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Obrigado</a:t>
            </a:r>
          </a:p>
        </p:txBody>
      </p:sp>
      <p:sp>
        <p:nvSpPr>
          <p:cNvPr id="3" name="Espaço Reservado para Texto 2"/>
          <p:cNvSpPr>
            <a:spLocks noGrp="1"/>
          </p:cNvSpPr>
          <p:nvPr>
            <p:ph type="body" sz="quarter" idx="10" hasCustomPrompt="1"/>
          </p:nvPr>
        </p:nvSpPr>
        <p:spPr>
          <a:xfrm>
            <a:off x="1992312" y="3018600"/>
            <a:ext cx="9401975" cy="410525"/>
          </a:xfrm>
          <a:prstGeom prst="rect">
            <a:avLst/>
          </a:prstGeom>
        </p:spPr>
        <p:txBody>
          <a:bodyPr/>
          <a:lstStyle>
            <a:lvl1pPr marL="0" indent="0">
              <a:buNone/>
              <a:defRPr b="1">
                <a:solidFill>
                  <a:srgbClr val="549686"/>
                </a:solidFill>
              </a:defRPr>
            </a:lvl1pPr>
          </a:lstStyle>
          <a:p>
            <a:pPr lvl="0"/>
            <a:r>
              <a:rPr lang="pt-BR" dirty="0"/>
              <a:t>Nome</a:t>
            </a:r>
          </a:p>
        </p:txBody>
      </p:sp>
      <p:sp>
        <p:nvSpPr>
          <p:cNvPr id="6" name="Espaço Reservado para Texto 5"/>
          <p:cNvSpPr>
            <a:spLocks noGrp="1"/>
          </p:cNvSpPr>
          <p:nvPr>
            <p:ph type="body" sz="quarter" idx="11" hasCustomPrompt="1"/>
          </p:nvPr>
        </p:nvSpPr>
        <p:spPr>
          <a:xfrm>
            <a:off x="1992313" y="3662402"/>
            <a:ext cx="9401974" cy="890588"/>
          </a:xfrm>
          <a:prstGeom prst="rect">
            <a:avLst/>
          </a:prstGeom>
        </p:spPr>
        <p:txBody>
          <a:bodyPr/>
          <a:lstStyle>
            <a:lvl1pPr marL="0" indent="0">
              <a:spcBef>
                <a:spcPts val="600"/>
              </a:spcBef>
              <a:buFont typeface="Arial" panose="020B0604020202020204" pitchFamily="34" charset="0"/>
              <a:buNone/>
              <a:defRPr b="1">
                <a:latin typeface="+mj-lt"/>
              </a:defRPr>
            </a:lvl1pPr>
          </a:lstStyle>
          <a:p>
            <a:pPr marL="0" indent="0">
              <a:spcBef>
                <a:spcPts val="600"/>
              </a:spcBef>
              <a:buFont typeface="Arial" panose="020B0604020202020204" pitchFamily="34" charset="0"/>
              <a:buNone/>
            </a:pPr>
            <a:r>
              <a:rPr lang="pt-BR" sz="2800" dirty="0">
                <a:solidFill>
                  <a:schemeClr val="tx1"/>
                </a:solidFill>
              </a:rPr>
              <a:t>email@far.fiocruz.br</a:t>
            </a:r>
          </a:p>
          <a:p>
            <a:pPr marL="0" indent="0">
              <a:spcBef>
                <a:spcPts val="600"/>
              </a:spcBef>
              <a:buFont typeface="Arial" panose="020B0604020202020204" pitchFamily="34" charset="0"/>
              <a:buNone/>
            </a:pPr>
            <a:r>
              <a:rPr lang="pt-BR" sz="2800" dirty="0">
                <a:solidFill>
                  <a:schemeClr val="tx1"/>
                </a:solidFill>
              </a:rPr>
              <a:t>+55 21 3348 0000</a:t>
            </a:r>
          </a:p>
        </p:txBody>
      </p:sp>
      <p:pic>
        <p:nvPicPr>
          <p:cNvPr id="8" name="Imagem 7">
            <a:extLst>
              <a:ext uri="{FF2B5EF4-FFF2-40B4-BE49-F238E27FC236}">
                <a16:creationId xmlns:a16="http://schemas.microsoft.com/office/drawing/2014/main" xmlns="" id="{A2EA9639-4137-4C8C-B501-1D2CF540D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800" y="5969755"/>
            <a:ext cx="2018054" cy="854441"/>
          </a:xfrm>
          <a:prstGeom prst="rect">
            <a:avLst/>
          </a:prstGeom>
        </p:spPr>
      </p:pic>
    </p:spTree>
    <p:extLst>
      <p:ext uri="{BB962C8B-B14F-4D97-AF65-F5344CB8AC3E}">
        <p14:creationId xmlns:p14="http://schemas.microsoft.com/office/powerpoint/2010/main" val="602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apítulo branc0">
    <p:spTree>
      <p:nvGrpSpPr>
        <p:cNvPr id="1" name=""/>
        <p:cNvGrpSpPr/>
        <p:nvPr/>
      </p:nvGrpSpPr>
      <p:grpSpPr>
        <a:xfrm>
          <a:off x="0" y="0"/>
          <a:ext cx="0" cy="0"/>
          <a:chOff x="0" y="0"/>
          <a:chExt cx="0" cy="0"/>
        </a:xfrm>
      </p:grpSpPr>
      <p:sp>
        <p:nvSpPr>
          <p:cNvPr id="5" name="Título 1"/>
          <p:cNvSpPr>
            <a:spLocks noGrp="1"/>
          </p:cNvSpPr>
          <p:nvPr>
            <p:ph type="ctrTitle" hasCustomPrompt="1"/>
          </p:nvPr>
        </p:nvSpPr>
        <p:spPr>
          <a:xfrm>
            <a:off x="760800" y="2672870"/>
            <a:ext cx="10670400" cy="2397730"/>
          </a:xfrm>
          <a:prstGeom prst="rect">
            <a:avLst/>
          </a:prstGeom>
        </p:spPr>
        <p:txBody>
          <a:bodyPr anchor="ctr"/>
          <a:lstStyle>
            <a:lvl1pPr algn="l">
              <a:defRPr sz="5400" b="1" i="1">
                <a:solidFill>
                  <a:srgbClr val="077355"/>
                </a:solidFill>
                <a:latin typeface="+mn-lt"/>
              </a:defRPr>
            </a:lvl1pPr>
          </a:lstStyle>
          <a:p>
            <a:r>
              <a:rPr lang="pt-BR" dirty="0"/>
              <a:t>Escreva aqui o título</a:t>
            </a:r>
            <a:br>
              <a:rPr lang="pt-BR" dirty="0"/>
            </a:br>
            <a:r>
              <a:rPr lang="pt-BR" dirty="0"/>
              <a:t>do seu capítulo ou</a:t>
            </a:r>
            <a:br>
              <a:rPr lang="pt-BR" dirty="0"/>
            </a:br>
            <a:r>
              <a:rPr lang="pt-BR" dirty="0"/>
              <a:t>trabalho</a:t>
            </a:r>
          </a:p>
        </p:txBody>
      </p:sp>
      <p:pic>
        <p:nvPicPr>
          <p:cNvPr id="3" name="Imagem 2">
            <a:extLst>
              <a:ext uri="{FF2B5EF4-FFF2-40B4-BE49-F238E27FC236}">
                <a16:creationId xmlns:a16="http://schemas.microsoft.com/office/drawing/2014/main" xmlns="" id="{1D8E6C5C-F238-4663-B229-63945B21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576" y="5975164"/>
            <a:ext cx="2005278" cy="849032"/>
          </a:xfrm>
          <a:prstGeom prst="rect">
            <a:avLst/>
          </a:prstGeom>
        </p:spPr>
      </p:pic>
    </p:spTree>
    <p:extLst>
      <p:ext uri="{BB962C8B-B14F-4D97-AF65-F5344CB8AC3E}">
        <p14:creationId xmlns:p14="http://schemas.microsoft.com/office/powerpoint/2010/main" val="91727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pítulo laranja">
    <p:spTree>
      <p:nvGrpSpPr>
        <p:cNvPr id="1" name=""/>
        <p:cNvGrpSpPr/>
        <p:nvPr/>
      </p:nvGrpSpPr>
      <p:grpSpPr>
        <a:xfrm>
          <a:off x="0" y="0"/>
          <a:ext cx="0" cy="0"/>
          <a:chOff x="0" y="0"/>
          <a:chExt cx="0" cy="0"/>
        </a:xfrm>
      </p:grpSpPr>
      <p:sp>
        <p:nvSpPr>
          <p:cNvPr id="3" name="Retângulo 2"/>
          <p:cNvSpPr/>
          <p:nvPr userDrawn="1"/>
        </p:nvSpPr>
        <p:spPr>
          <a:xfrm>
            <a:off x="0" y="0"/>
            <a:ext cx="12192000" cy="6858000"/>
          </a:xfrm>
          <a:prstGeom prst="rect">
            <a:avLst/>
          </a:prstGeom>
          <a:solidFill>
            <a:srgbClr val="F6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342038907"/>
              </p:ext>
            </p:extLst>
          </p:nvPr>
        </p:nvGraphicFramePr>
        <p:xfrm>
          <a:off x="7737600" y="5891400"/>
          <a:ext cx="3859028" cy="518434"/>
        </p:xfrm>
        <a:graphic>
          <a:graphicData uri="http://schemas.openxmlformats.org/presentationml/2006/ole">
            <mc:AlternateContent xmlns:mc="http://schemas.openxmlformats.org/markup-compatibility/2006">
              <mc:Choice xmlns:v="urn:schemas-microsoft-com:vml" Requires="v">
                <p:oleObj spid="_x0000_s5178" name="CorelDRAW" r:id="rId3" imgW="9642135" imgH="1295770" progId="CorelDraw.Graphic.15">
                  <p:embed/>
                </p:oleObj>
              </mc:Choice>
              <mc:Fallback>
                <p:oleObj name="CorelDRAW" r:id="rId3" imgW="9642135" imgH="1295770" progId="CorelDraw.Graphic.15">
                  <p:embed/>
                  <p:pic>
                    <p:nvPicPr>
                      <p:cNvPr id="0" name=""/>
                      <p:cNvPicPr/>
                      <p:nvPr/>
                    </p:nvPicPr>
                    <p:blipFill>
                      <a:blip r:embed="rId4"/>
                      <a:stretch>
                        <a:fillRect/>
                      </a:stretch>
                    </p:blipFill>
                    <p:spPr>
                      <a:xfrm>
                        <a:off x="7737600" y="5891400"/>
                        <a:ext cx="3859028" cy="518434"/>
                      </a:xfrm>
                      <a:prstGeom prst="rect">
                        <a:avLst/>
                      </a:prstGeom>
                    </p:spPr>
                  </p:pic>
                </p:oleObj>
              </mc:Fallback>
            </mc:AlternateContent>
          </a:graphicData>
        </a:graphic>
      </p:graphicFrame>
      <p:sp>
        <p:nvSpPr>
          <p:cNvPr id="5" name="Título 1"/>
          <p:cNvSpPr>
            <a:spLocks noGrp="1"/>
          </p:cNvSpPr>
          <p:nvPr>
            <p:ph type="ctrTitle" hasCustomPrompt="1"/>
          </p:nvPr>
        </p:nvSpPr>
        <p:spPr>
          <a:xfrm>
            <a:off x="760800" y="2672870"/>
            <a:ext cx="10670400" cy="2397730"/>
          </a:xfrm>
          <a:prstGeom prst="rect">
            <a:avLst/>
          </a:prstGeom>
        </p:spPr>
        <p:txBody>
          <a:bodyPr anchor="ctr"/>
          <a:lstStyle>
            <a:lvl1pPr algn="l">
              <a:defRPr sz="5400" b="1" i="1">
                <a:solidFill>
                  <a:srgbClr val="077156"/>
                </a:solidFill>
                <a:latin typeface="+mn-lt"/>
              </a:defRPr>
            </a:lvl1pPr>
          </a:lstStyle>
          <a:p>
            <a:r>
              <a:rPr lang="pt-BR" dirty="0"/>
              <a:t>Escreva aqui o título</a:t>
            </a:r>
            <a:br>
              <a:rPr lang="pt-BR" dirty="0"/>
            </a:br>
            <a:r>
              <a:rPr lang="pt-BR" dirty="0"/>
              <a:t>do seu capítulo ou</a:t>
            </a:r>
            <a:br>
              <a:rPr lang="pt-BR" dirty="0"/>
            </a:br>
            <a:r>
              <a:rPr lang="pt-BR" dirty="0"/>
              <a:t>trabalho</a:t>
            </a:r>
          </a:p>
        </p:txBody>
      </p:sp>
      <p:pic>
        <p:nvPicPr>
          <p:cNvPr id="6" name="Imagem 5">
            <a:extLst>
              <a:ext uri="{FF2B5EF4-FFF2-40B4-BE49-F238E27FC236}">
                <a16:creationId xmlns:a16="http://schemas.microsoft.com/office/drawing/2014/main" xmlns="" id="{E3624753-3160-44D6-B57F-6732BD508D17}"/>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60800" y="5810464"/>
            <a:ext cx="1628824" cy="689642"/>
          </a:xfrm>
          <a:prstGeom prst="rect">
            <a:avLst/>
          </a:prstGeom>
        </p:spPr>
      </p:pic>
    </p:spTree>
    <p:extLst>
      <p:ext uri="{BB962C8B-B14F-4D97-AF65-F5344CB8AC3E}">
        <p14:creationId xmlns:p14="http://schemas.microsoft.com/office/powerpoint/2010/main" val="108927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apítulo verde">
    <p:spTree>
      <p:nvGrpSpPr>
        <p:cNvPr id="1" name=""/>
        <p:cNvGrpSpPr/>
        <p:nvPr/>
      </p:nvGrpSpPr>
      <p:grpSpPr>
        <a:xfrm>
          <a:off x="0" y="0"/>
          <a:ext cx="0" cy="0"/>
          <a:chOff x="0" y="0"/>
          <a:chExt cx="0" cy="0"/>
        </a:xfrm>
      </p:grpSpPr>
      <p:sp>
        <p:nvSpPr>
          <p:cNvPr id="2" name="Retângulo 1"/>
          <p:cNvSpPr/>
          <p:nvPr userDrawn="1"/>
        </p:nvSpPr>
        <p:spPr>
          <a:xfrm>
            <a:off x="0" y="0"/>
            <a:ext cx="12192000" cy="6858000"/>
          </a:xfrm>
          <a:prstGeom prst="rect">
            <a:avLst/>
          </a:prstGeom>
          <a:solidFill>
            <a:srgbClr val="549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 name="Objeto 2"/>
          <p:cNvGraphicFramePr>
            <a:graphicFrameLocks noChangeAspect="1"/>
          </p:cNvGraphicFramePr>
          <p:nvPr userDrawn="1">
            <p:extLst>
              <p:ext uri="{D42A27DB-BD31-4B8C-83A1-F6EECF244321}">
                <p14:modId xmlns:p14="http://schemas.microsoft.com/office/powerpoint/2010/main" val="2804068495"/>
              </p:ext>
            </p:extLst>
          </p:nvPr>
        </p:nvGraphicFramePr>
        <p:xfrm>
          <a:off x="7737600" y="5891400"/>
          <a:ext cx="3859028" cy="518434"/>
        </p:xfrm>
        <a:graphic>
          <a:graphicData uri="http://schemas.openxmlformats.org/presentationml/2006/ole">
            <mc:AlternateContent xmlns:mc="http://schemas.openxmlformats.org/markup-compatibility/2006">
              <mc:Choice xmlns:v="urn:schemas-microsoft-com:vml" Requires="v">
                <p:oleObj spid="_x0000_s6202" name="CorelDRAW" r:id="rId3" imgW="9642135" imgH="1295770" progId="CorelDraw.Graphic.15">
                  <p:embed/>
                </p:oleObj>
              </mc:Choice>
              <mc:Fallback>
                <p:oleObj name="CorelDRAW" r:id="rId3" imgW="9642135" imgH="1295770" progId="CorelDraw.Graphic.15">
                  <p:embed/>
                  <p:pic>
                    <p:nvPicPr>
                      <p:cNvPr id="0" name=""/>
                      <p:cNvPicPr/>
                      <p:nvPr/>
                    </p:nvPicPr>
                    <p:blipFill>
                      <a:blip r:embed="rId4"/>
                      <a:stretch>
                        <a:fillRect/>
                      </a:stretch>
                    </p:blipFill>
                    <p:spPr>
                      <a:xfrm>
                        <a:off x="7737600" y="5891400"/>
                        <a:ext cx="3859028" cy="518434"/>
                      </a:xfrm>
                      <a:prstGeom prst="rect">
                        <a:avLst/>
                      </a:prstGeom>
                    </p:spPr>
                  </p:pic>
                </p:oleObj>
              </mc:Fallback>
            </mc:AlternateContent>
          </a:graphicData>
        </a:graphic>
      </p:graphicFrame>
      <p:sp>
        <p:nvSpPr>
          <p:cNvPr id="5" name="Título 1"/>
          <p:cNvSpPr>
            <a:spLocks noGrp="1"/>
          </p:cNvSpPr>
          <p:nvPr>
            <p:ph type="ctrTitle" hasCustomPrompt="1"/>
          </p:nvPr>
        </p:nvSpPr>
        <p:spPr>
          <a:xfrm>
            <a:off x="760800" y="2672870"/>
            <a:ext cx="10670400" cy="2397730"/>
          </a:xfrm>
          <a:prstGeom prst="rect">
            <a:avLst/>
          </a:prstGeom>
        </p:spPr>
        <p:txBody>
          <a:bodyPr anchor="ctr"/>
          <a:lstStyle>
            <a:lvl1pPr algn="l">
              <a:defRPr sz="5400" b="1" i="1">
                <a:solidFill>
                  <a:srgbClr val="F6971B"/>
                </a:solidFill>
                <a:latin typeface="+mn-lt"/>
              </a:defRPr>
            </a:lvl1pPr>
          </a:lstStyle>
          <a:p>
            <a:r>
              <a:rPr lang="pt-BR" dirty="0"/>
              <a:t>Escreva aqui o título</a:t>
            </a:r>
            <a:br>
              <a:rPr lang="pt-BR" dirty="0"/>
            </a:br>
            <a:r>
              <a:rPr lang="pt-BR" dirty="0"/>
              <a:t>do seu capítulo ou</a:t>
            </a:r>
            <a:br>
              <a:rPr lang="pt-BR" dirty="0"/>
            </a:br>
            <a:r>
              <a:rPr lang="pt-BR" dirty="0"/>
              <a:t>trabalho</a:t>
            </a:r>
          </a:p>
        </p:txBody>
      </p:sp>
      <p:pic>
        <p:nvPicPr>
          <p:cNvPr id="6" name="Imagem 5">
            <a:extLst>
              <a:ext uri="{FF2B5EF4-FFF2-40B4-BE49-F238E27FC236}">
                <a16:creationId xmlns:a16="http://schemas.microsoft.com/office/drawing/2014/main" xmlns="" id="{8F446FF2-25F2-473B-9378-0059FEC6A7AE}"/>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60800" y="5888544"/>
            <a:ext cx="1231200" cy="521289"/>
          </a:xfrm>
          <a:prstGeom prst="rect">
            <a:avLst/>
          </a:prstGeom>
        </p:spPr>
      </p:pic>
    </p:spTree>
    <p:extLst>
      <p:ext uri="{BB962C8B-B14F-4D97-AF65-F5344CB8AC3E}">
        <p14:creationId xmlns:p14="http://schemas.microsoft.com/office/powerpoint/2010/main" val="274118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ndo branc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B1AD23FE-AB0E-4C24-8CFC-F845ED5E82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576" y="5975164"/>
            <a:ext cx="2005278" cy="849032"/>
          </a:xfrm>
          <a:prstGeom prst="rect">
            <a:avLst/>
          </a:prstGeom>
        </p:spPr>
      </p:pic>
    </p:spTree>
    <p:extLst>
      <p:ext uri="{BB962C8B-B14F-4D97-AF65-F5344CB8AC3E}">
        <p14:creationId xmlns:p14="http://schemas.microsoft.com/office/powerpoint/2010/main" val="173464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ndo laranja">
    <p:spTree>
      <p:nvGrpSpPr>
        <p:cNvPr id="1" name=""/>
        <p:cNvGrpSpPr/>
        <p:nvPr/>
      </p:nvGrpSpPr>
      <p:grpSpPr>
        <a:xfrm>
          <a:off x="0" y="0"/>
          <a:ext cx="0" cy="0"/>
          <a:chOff x="0" y="0"/>
          <a:chExt cx="0" cy="0"/>
        </a:xfrm>
      </p:grpSpPr>
      <p:sp>
        <p:nvSpPr>
          <p:cNvPr id="3" name="Retângulo 2"/>
          <p:cNvSpPr/>
          <p:nvPr userDrawn="1"/>
        </p:nvSpPr>
        <p:spPr>
          <a:xfrm>
            <a:off x="0" y="0"/>
            <a:ext cx="12192000" cy="6858000"/>
          </a:xfrm>
          <a:prstGeom prst="rect">
            <a:avLst/>
          </a:prstGeom>
          <a:solidFill>
            <a:srgbClr val="F6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6221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ndo verde">
    <p:spTree>
      <p:nvGrpSpPr>
        <p:cNvPr id="1" name=""/>
        <p:cNvGrpSpPr/>
        <p:nvPr/>
      </p:nvGrpSpPr>
      <p:grpSpPr>
        <a:xfrm>
          <a:off x="0" y="0"/>
          <a:ext cx="0" cy="0"/>
          <a:chOff x="0" y="0"/>
          <a:chExt cx="0" cy="0"/>
        </a:xfrm>
      </p:grpSpPr>
      <p:sp>
        <p:nvSpPr>
          <p:cNvPr id="2" name="Retângulo 1"/>
          <p:cNvSpPr/>
          <p:nvPr userDrawn="1"/>
        </p:nvSpPr>
        <p:spPr>
          <a:xfrm>
            <a:off x="0" y="0"/>
            <a:ext cx="12192000" cy="6858000"/>
          </a:xfrm>
          <a:prstGeom prst="rect">
            <a:avLst/>
          </a:prstGeom>
          <a:solidFill>
            <a:srgbClr val="549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643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inuação">
    <p:spTree>
      <p:nvGrpSpPr>
        <p:cNvPr id="1" name=""/>
        <p:cNvGrpSpPr/>
        <p:nvPr/>
      </p:nvGrpSpPr>
      <p:grpSpPr>
        <a:xfrm>
          <a:off x="0" y="0"/>
          <a:ext cx="0" cy="0"/>
          <a:chOff x="0" y="0"/>
          <a:chExt cx="0" cy="0"/>
        </a:xfrm>
      </p:grpSpPr>
      <p:sp>
        <p:nvSpPr>
          <p:cNvPr id="6" name="Título 1"/>
          <p:cNvSpPr>
            <a:spLocks noGrp="1"/>
          </p:cNvSpPr>
          <p:nvPr>
            <p:ph type="ctrTitle" hasCustomPrompt="1"/>
          </p:nvPr>
        </p:nvSpPr>
        <p:spPr>
          <a:xfrm>
            <a:off x="405047" y="556201"/>
            <a:ext cx="11026153" cy="489841"/>
          </a:xfrm>
          <a:prstGeom prst="rect">
            <a:avLst/>
          </a:prstGeom>
        </p:spPr>
        <p:txBody>
          <a:bodyPr anchor="ctr"/>
          <a:lstStyle>
            <a:lvl1pPr algn="l">
              <a:defRPr sz="3200" b="1" i="1" baseline="0">
                <a:solidFill>
                  <a:srgbClr val="077355"/>
                </a:solidFill>
                <a:latin typeface="+mn-lt"/>
              </a:defRPr>
            </a:lvl1pPr>
          </a:lstStyle>
          <a:p>
            <a:r>
              <a:rPr lang="pt-BR" dirty="0"/>
              <a:t>ESCREVA O TÍTULO DO SLIDE AQUI</a:t>
            </a:r>
          </a:p>
        </p:txBody>
      </p:sp>
      <p:sp>
        <p:nvSpPr>
          <p:cNvPr id="7" name="Subtítulo 2"/>
          <p:cNvSpPr>
            <a:spLocks noGrp="1"/>
          </p:cNvSpPr>
          <p:nvPr>
            <p:ph type="subTitle" idx="1" hasCustomPrompt="1"/>
          </p:nvPr>
        </p:nvSpPr>
        <p:spPr>
          <a:xfrm>
            <a:off x="405047" y="1046041"/>
            <a:ext cx="11026153" cy="330959"/>
          </a:xfrm>
          <a:prstGeom prst="rect">
            <a:avLst/>
          </a:prstGeom>
        </p:spPr>
        <p:txBody>
          <a:bodyPr/>
          <a:lstStyle>
            <a:lvl1pPr marL="0" indent="0" algn="l">
              <a:buNone/>
              <a:defRPr sz="2600" b="1" i="0" baseline="0">
                <a:solidFill>
                  <a:srgbClr val="F59619"/>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Escreva o subtítulo do slide aqui</a:t>
            </a:r>
          </a:p>
        </p:txBody>
      </p:sp>
      <p:pic>
        <p:nvPicPr>
          <p:cNvPr id="4" name="Imagem 3">
            <a:extLst>
              <a:ext uri="{FF2B5EF4-FFF2-40B4-BE49-F238E27FC236}">
                <a16:creationId xmlns:a16="http://schemas.microsoft.com/office/drawing/2014/main" xmlns="" id="{29C1C24F-8F43-47DA-9406-9080338CB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576" y="5975164"/>
            <a:ext cx="2005278" cy="849032"/>
          </a:xfrm>
          <a:prstGeom prst="rect">
            <a:avLst/>
          </a:prstGeom>
        </p:spPr>
      </p:pic>
    </p:spTree>
    <p:extLst>
      <p:ext uri="{BB962C8B-B14F-4D97-AF65-F5344CB8AC3E}">
        <p14:creationId xmlns:p14="http://schemas.microsoft.com/office/powerpoint/2010/main" val="336580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NA + IMAGEM">
    <p:spTree>
      <p:nvGrpSpPr>
        <p:cNvPr id="1" name=""/>
        <p:cNvGrpSpPr/>
        <p:nvPr/>
      </p:nvGrpSpPr>
      <p:grpSpPr>
        <a:xfrm>
          <a:off x="0" y="0"/>
          <a:ext cx="0" cy="0"/>
          <a:chOff x="0" y="0"/>
          <a:chExt cx="0" cy="0"/>
        </a:xfrm>
      </p:grpSpPr>
      <p:sp>
        <p:nvSpPr>
          <p:cNvPr id="19" name="Espaço Reservado para Texto 18"/>
          <p:cNvSpPr>
            <a:spLocks noGrp="1"/>
          </p:cNvSpPr>
          <p:nvPr>
            <p:ph type="body" sz="quarter" idx="11" hasCustomPrompt="1"/>
          </p:nvPr>
        </p:nvSpPr>
        <p:spPr>
          <a:xfrm>
            <a:off x="2011401" y="1764413"/>
            <a:ext cx="9439275" cy="433387"/>
          </a:xfrm>
          <a:prstGeom prst="rect">
            <a:avLst/>
          </a:prstGeom>
        </p:spPr>
        <p:txBody>
          <a:bodyPr/>
          <a:lstStyle>
            <a:lvl1pPr marL="0" indent="0">
              <a:buNone/>
              <a:defRPr sz="2400">
                <a:solidFill>
                  <a:srgbClr val="F59619"/>
                </a:solidFill>
                <a:latin typeface="+mj-lt"/>
              </a:defRPr>
            </a:lvl1pPr>
          </a:lstStyle>
          <a:p>
            <a:pPr lvl="0"/>
            <a:r>
              <a:rPr lang="pt-BR" dirty="0"/>
              <a:t>Escreva seu tópico aqui</a:t>
            </a:r>
          </a:p>
        </p:txBody>
      </p:sp>
      <p:sp>
        <p:nvSpPr>
          <p:cNvPr id="22" name="Espaço Reservado para Texto 21"/>
          <p:cNvSpPr>
            <a:spLocks noGrp="1"/>
          </p:cNvSpPr>
          <p:nvPr>
            <p:ph type="body" sz="quarter" idx="12" hasCustomPrompt="1"/>
          </p:nvPr>
        </p:nvSpPr>
        <p:spPr>
          <a:xfrm>
            <a:off x="2011363" y="2335213"/>
            <a:ext cx="9420225" cy="23950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mj-lt"/>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dirty="0"/>
              <a:t>Escreva seu texto aqui Escreva seu texto aqui Escreva seu texto aqui Escreva seu texto aqui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dirty="0"/>
          </a:p>
          <a:p>
            <a:pPr lvl="0"/>
            <a:endParaRPr lang="pt-BR" dirty="0"/>
          </a:p>
        </p:txBody>
      </p:sp>
      <p:sp>
        <p:nvSpPr>
          <p:cNvPr id="14" name="Espaço Reservado para Imagem 2"/>
          <p:cNvSpPr>
            <a:spLocks noGrp="1"/>
          </p:cNvSpPr>
          <p:nvPr>
            <p:ph type="pic" sz="quarter" idx="10"/>
          </p:nvPr>
        </p:nvSpPr>
        <p:spPr>
          <a:xfrm>
            <a:off x="530268" y="1787401"/>
            <a:ext cx="884281" cy="906629"/>
          </a:xfrm>
          <a:prstGeom prst="rect">
            <a:avLst/>
          </a:prstGeom>
          <a:solidFill>
            <a:schemeClr val="bg1">
              <a:lumMod val="95000"/>
            </a:schemeClr>
          </a:solidFill>
          <a:ln>
            <a:noFill/>
          </a:ln>
        </p:spPr>
        <p:txBody>
          <a:bodyPr anchor="ctr"/>
          <a:lstStyle>
            <a:lvl1pPr marL="0" indent="0" algn="ctr">
              <a:buNone/>
              <a:defRPr sz="1600"/>
            </a:lvl1pPr>
          </a:lstStyle>
          <a:p>
            <a:endParaRPr lang="pt-BR" dirty="0"/>
          </a:p>
        </p:txBody>
      </p:sp>
      <p:sp>
        <p:nvSpPr>
          <p:cNvPr id="20" name="Título 1"/>
          <p:cNvSpPr>
            <a:spLocks noGrp="1"/>
          </p:cNvSpPr>
          <p:nvPr>
            <p:ph type="ctrTitle" hasCustomPrompt="1"/>
          </p:nvPr>
        </p:nvSpPr>
        <p:spPr>
          <a:xfrm>
            <a:off x="405047" y="556201"/>
            <a:ext cx="11026153" cy="489841"/>
          </a:xfrm>
          <a:prstGeom prst="rect">
            <a:avLst/>
          </a:prstGeom>
        </p:spPr>
        <p:txBody>
          <a:bodyPr anchor="ctr"/>
          <a:lstStyle>
            <a:lvl1pPr algn="l">
              <a:defRPr sz="3200" b="1" i="1" baseline="0">
                <a:solidFill>
                  <a:srgbClr val="077355"/>
                </a:solidFill>
                <a:latin typeface="+mn-lt"/>
              </a:defRPr>
            </a:lvl1pPr>
          </a:lstStyle>
          <a:p>
            <a:r>
              <a:rPr lang="pt-BR" dirty="0"/>
              <a:t>ESCREVA O TÍTULO DO SLIDE AQUI</a:t>
            </a:r>
          </a:p>
        </p:txBody>
      </p:sp>
      <p:sp>
        <p:nvSpPr>
          <p:cNvPr id="21" name="Subtítulo 2"/>
          <p:cNvSpPr>
            <a:spLocks noGrp="1"/>
          </p:cNvSpPr>
          <p:nvPr>
            <p:ph type="subTitle" idx="1" hasCustomPrompt="1"/>
          </p:nvPr>
        </p:nvSpPr>
        <p:spPr>
          <a:xfrm>
            <a:off x="405047" y="1046041"/>
            <a:ext cx="11026153" cy="330959"/>
          </a:xfrm>
          <a:prstGeom prst="rect">
            <a:avLst/>
          </a:prstGeom>
        </p:spPr>
        <p:txBody>
          <a:bodyPr/>
          <a:lstStyle>
            <a:lvl1pPr marL="0" indent="0" algn="l">
              <a:buNone/>
              <a:defRPr sz="2600" b="1" i="0" baseline="0">
                <a:solidFill>
                  <a:srgbClr val="F59619"/>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Escreva o subtítulo do slide aqui</a:t>
            </a:r>
          </a:p>
        </p:txBody>
      </p:sp>
      <p:pic>
        <p:nvPicPr>
          <p:cNvPr id="7" name="Imagem 6">
            <a:extLst>
              <a:ext uri="{FF2B5EF4-FFF2-40B4-BE49-F238E27FC236}">
                <a16:creationId xmlns:a16="http://schemas.microsoft.com/office/drawing/2014/main" xmlns="" id="{1ADD134D-A294-437B-9CE9-C2B403A6E3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576" y="5975164"/>
            <a:ext cx="2005278" cy="849032"/>
          </a:xfrm>
          <a:prstGeom prst="rect">
            <a:avLst/>
          </a:prstGeom>
        </p:spPr>
      </p:pic>
    </p:spTree>
    <p:extLst>
      <p:ext uri="{BB962C8B-B14F-4D97-AF65-F5344CB8AC3E}">
        <p14:creationId xmlns:p14="http://schemas.microsoft.com/office/powerpoint/2010/main" val="70041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37600" y="6198979"/>
            <a:ext cx="3859028" cy="513221"/>
          </a:xfrm>
          <a:prstGeom prst="rect">
            <a:avLst/>
          </a:prstGeom>
        </p:spPr>
      </p:pic>
      <p:pic>
        <p:nvPicPr>
          <p:cNvPr id="3" name="Imagem 2">
            <a:extLst>
              <a:ext uri="{FF2B5EF4-FFF2-40B4-BE49-F238E27FC236}">
                <a16:creationId xmlns:a16="http://schemas.microsoft.com/office/drawing/2014/main" xmlns="" id="{F71D0D5A-47FA-4D9B-B05E-DF0EF40E69C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06080" y="6019242"/>
            <a:ext cx="2018054" cy="854441"/>
          </a:xfrm>
          <a:prstGeom prst="rect">
            <a:avLst/>
          </a:prstGeom>
        </p:spPr>
      </p:pic>
    </p:spTree>
    <p:extLst>
      <p:ext uri="{BB962C8B-B14F-4D97-AF65-F5344CB8AC3E}">
        <p14:creationId xmlns:p14="http://schemas.microsoft.com/office/powerpoint/2010/main" val="4254680829"/>
      </p:ext>
    </p:extLst>
  </p:cSld>
  <p:clrMap bg1="lt1" tx1="dk1" bg2="lt2" tx2="dk2" accent1="accent1" accent2="accent2" accent3="accent3" accent4="accent4" accent5="accent5" accent6="accent6" hlink="hlink" folHlink="folHlink"/>
  <p:sldLayoutIdLst>
    <p:sldLayoutId id="2147483661" r:id="rId1"/>
    <p:sldLayoutId id="2147483657" r:id="rId2"/>
    <p:sldLayoutId id="2147483658" r:id="rId3"/>
    <p:sldLayoutId id="2147483659"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r.freepik.com/index.php?goto=2&amp;searchform=0&amp;k=pharmaceutical" TargetMode="External"/><Relationship Id="rId2" Type="http://schemas.openxmlformats.org/officeDocument/2006/relationships/hyperlink" Target="https://pixabay.com/pt/photos/?q=pharmaceutical&amp;hp=&amp;image_type=all&amp;order=&amp;cat=&amp;min_width=&amp;min_heigh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200" y="145801"/>
            <a:ext cx="8968799" cy="4595952"/>
          </a:xfrm>
          <a:prstGeom prst="rect">
            <a:avLst/>
          </a:prstGeom>
        </p:spPr>
      </p:pic>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344758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btítulo 37"/>
          <p:cNvSpPr>
            <a:spLocks noGrp="1"/>
          </p:cNvSpPr>
          <p:nvPr>
            <p:ph type="subTitle" idx="1"/>
          </p:nvPr>
        </p:nvSpPr>
        <p:spPr/>
        <p:txBody>
          <a:bodyPr/>
          <a:lstStyle/>
          <a:p>
            <a:endParaRPr lang="pt-BR" dirty="0"/>
          </a:p>
        </p:txBody>
      </p:sp>
      <p:sp>
        <p:nvSpPr>
          <p:cNvPr id="39" name="Espaço Reservado para Texto 38"/>
          <p:cNvSpPr>
            <a:spLocks noGrp="1"/>
          </p:cNvSpPr>
          <p:nvPr>
            <p:ph type="body" sz="quarter" idx="10"/>
          </p:nvPr>
        </p:nvSpPr>
        <p:spPr/>
        <p:txBody>
          <a:bodyPr/>
          <a:lstStyle/>
          <a:p>
            <a:endParaRPr lang="pt-BR" dirty="0"/>
          </a:p>
        </p:txBody>
      </p:sp>
      <p:sp>
        <p:nvSpPr>
          <p:cNvPr id="40" name="Espaço Reservado para Texto 39"/>
          <p:cNvSpPr>
            <a:spLocks noGrp="1"/>
          </p:cNvSpPr>
          <p:nvPr>
            <p:ph type="body" sz="quarter" idx="11"/>
          </p:nvPr>
        </p:nvSpPr>
        <p:spPr/>
        <p:txBody>
          <a:bodyPr/>
          <a:lstStyle/>
          <a:p>
            <a:endParaRPr lang="pt-BR"/>
          </a:p>
        </p:txBody>
      </p:sp>
      <p:sp>
        <p:nvSpPr>
          <p:cNvPr id="41" name="Espaço Reservado para Texto 40"/>
          <p:cNvSpPr>
            <a:spLocks noGrp="1"/>
          </p:cNvSpPr>
          <p:nvPr>
            <p:ph type="body" sz="quarter" idx="12"/>
          </p:nvPr>
        </p:nvSpPr>
        <p:spPr/>
        <p:txBody>
          <a:bodyPr/>
          <a:lstStyle/>
          <a:p>
            <a:endParaRPr lang="pt-BR" dirty="0"/>
          </a:p>
        </p:txBody>
      </p:sp>
      <p:sp>
        <p:nvSpPr>
          <p:cNvPr id="42" name="Espaço Reservado para Texto 41"/>
          <p:cNvSpPr>
            <a:spLocks noGrp="1"/>
          </p:cNvSpPr>
          <p:nvPr>
            <p:ph type="body" sz="quarter" idx="13"/>
          </p:nvPr>
        </p:nvSpPr>
        <p:spPr/>
        <p:txBody>
          <a:bodyPr/>
          <a:lstStyle/>
          <a:p>
            <a:endParaRPr lang="pt-BR"/>
          </a:p>
        </p:txBody>
      </p:sp>
      <p:sp>
        <p:nvSpPr>
          <p:cNvPr id="43" name="Espaço Reservado para Texto 42"/>
          <p:cNvSpPr>
            <a:spLocks noGrp="1"/>
          </p:cNvSpPr>
          <p:nvPr>
            <p:ph type="body" sz="quarter" idx="14"/>
          </p:nvPr>
        </p:nvSpPr>
        <p:spPr/>
        <p:txBody>
          <a:bodyPr/>
          <a:lstStyle/>
          <a:p>
            <a:endParaRPr lang="pt-BR"/>
          </a:p>
        </p:txBody>
      </p:sp>
      <p:sp>
        <p:nvSpPr>
          <p:cNvPr id="44" name="Espaço Reservado para Texto 43"/>
          <p:cNvSpPr>
            <a:spLocks noGrp="1"/>
          </p:cNvSpPr>
          <p:nvPr>
            <p:ph type="body" sz="quarter" idx="15"/>
          </p:nvPr>
        </p:nvSpPr>
        <p:spPr/>
        <p:txBody>
          <a:bodyPr/>
          <a:lstStyle/>
          <a:p>
            <a:endParaRPr lang="pt-BR"/>
          </a:p>
        </p:txBody>
      </p:sp>
      <p:sp>
        <p:nvSpPr>
          <p:cNvPr id="45" name="Espaço Reservado para Texto 44"/>
          <p:cNvSpPr>
            <a:spLocks noGrp="1"/>
          </p:cNvSpPr>
          <p:nvPr>
            <p:ph type="body" sz="quarter" idx="16"/>
          </p:nvPr>
        </p:nvSpPr>
        <p:spPr/>
        <p:txBody>
          <a:bodyPr/>
          <a:lstStyle/>
          <a:p>
            <a:endParaRPr lang="pt-BR"/>
          </a:p>
        </p:txBody>
      </p:sp>
      <p:sp>
        <p:nvSpPr>
          <p:cNvPr id="46" name="Espaço Reservado para Texto 45"/>
          <p:cNvSpPr>
            <a:spLocks noGrp="1"/>
          </p:cNvSpPr>
          <p:nvPr>
            <p:ph type="body" sz="quarter" idx="17"/>
          </p:nvPr>
        </p:nvSpPr>
        <p:spPr/>
        <p:txBody>
          <a:bodyPr/>
          <a:lstStyle/>
          <a:p>
            <a:endParaRPr lang="pt-BR"/>
          </a:p>
        </p:txBody>
      </p:sp>
      <p:sp>
        <p:nvSpPr>
          <p:cNvPr id="47" name="Espaço Reservado para Texto 46"/>
          <p:cNvSpPr>
            <a:spLocks noGrp="1"/>
          </p:cNvSpPr>
          <p:nvPr>
            <p:ph type="body" sz="quarter" idx="18"/>
          </p:nvPr>
        </p:nvSpPr>
        <p:spPr/>
        <p:txBody>
          <a:bodyPr/>
          <a:lstStyle/>
          <a:p>
            <a:endParaRPr lang="pt-BR"/>
          </a:p>
        </p:txBody>
      </p:sp>
    </p:spTree>
    <p:extLst>
      <p:ext uri="{BB962C8B-B14F-4D97-AF65-F5344CB8AC3E}">
        <p14:creationId xmlns:p14="http://schemas.microsoft.com/office/powerpoint/2010/main" val="311019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p:txBody>
          <a:bodyPr/>
          <a:lstStyle/>
          <a:p>
            <a:endParaRPr lang="pt-BR"/>
          </a:p>
        </p:txBody>
      </p:sp>
      <p:sp>
        <p:nvSpPr>
          <p:cNvPr id="5" name="Espaço Reservado para Texto 4"/>
          <p:cNvSpPr>
            <a:spLocks noGrp="1"/>
          </p:cNvSpPr>
          <p:nvPr>
            <p:ph type="body" sz="quarter" idx="10"/>
          </p:nvPr>
        </p:nvSpPr>
        <p:spPr/>
        <p:txBody>
          <a:bodyPr/>
          <a:lstStyle/>
          <a:p>
            <a:endParaRPr lang="pt-BR"/>
          </a:p>
        </p:txBody>
      </p:sp>
      <p:sp>
        <p:nvSpPr>
          <p:cNvPr id="6" name="Espaço Reservado para Texto 5"/>
          <p:cNvSpPr>
            <a:spLocks noGrp="1"/>
          </p:cNvSpPr>
          <p:nvPr>
            <p:ph type="body" sz="quarter" idx="11"/>
          </p:nvPr>
        </p:nvSpPr>
        <p:spPr/>
        <p:txBody>
          <a:bodyPr/>
          <a:lstStyle/>
          <a:p>
            <a:endParaRPr lang="pt-BR"/>
          </a:p>
        </p:txBody>
      </p:sp>
    </p:spTree>
    <p:extLst>
      <p:ext uri="{BB962C8B-B14F-4D97-AF65-F5344CB8AC3E}">
        <p14:creationId xmlns:p14="http://schemas.microsoft.com/office/powerpoint/2010/main" val="231063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427519" y="2197800"/>
            <a:ext cx="7336963" cy="2700670"/>
            <a:chOff x="2402400" y="2197800"/>
            <a:chExt cx="7336963" cy="2700670"/>
          </a:xfrm>
        </p:grpSpPr>
        <p:sp>
          <p:nvSpPr>
            <p:cNvPr id="5" name="Elipse 4"/>
            <p:cNvSpPr/>
            <p:nvPr/>
          </p:nvSpPr>
          <p:spPr>
            <a:xfrm>
              <a:off x="2402400" y="2197800"/>
              <a:ext cx="2668772" cy="2700670"/>
            </a:xfrm>
            <a:prstGeom prst="ellipse">
              <a:avLst/>
            </a:prstGeom>
            <a:noFill/>
            <a:ln w="38100">
              <a:solidFill>
                <a:srgbClr val="69A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rgbClr val="69AB9B"/>
                  </a:solidFill>
                </a:rPr>
                <a:t>Inserção A</a:t>
              </a:r>
            </a:p>
            <a:p>
              <a:pPr algn="ctr"/>
              <a:endParaRPr lang="pt-BR" dirty="0"/>
            </a:p>
          </p:txBody>
        </p:sp>
        <p:sp>
          <p:nvSpPr>
            <p:cNvPr id="6" name="Elipse 5"/>
            <p:cNvSpPr/>
            <p:nvPr/>
          </p:nvSpPr>
          <p:spPr>
            <a:xfrm>
              <a:off x="4744608" y="2197800"/>
              <a:ext cx="2668772" cy="2700670"/>
            </a:xfrm>
            <a:prstGeom prst="ellipse">
              <a:avLst/>
            </a:prstGeom>
            <a:noFill/>
            <a:ln w="76200">
              <a:solidFill>
                <a:srgbClr val="F69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rgbClr val="69AB9B"/>
                  </a:solidFill>
                </a:rPr>
                <a:t>Inserção B</a:t>
              </a:r>
            </a:p>
          </p:txBody>
        </p:sp>
        <p:sp>
          <p:nvSpPr>
            <p:cNvPr id="7" name="Elipse 6"/>
            <p:cNvSpPr/>
            <p:nvPr/>
          </p:nvSpPr>
          <p:spPr>
            <a:xfrm>
              <a:off x="7070591" y="2197800"/>
              <a:ext cx="2668772" cy="2700670"/>
            </a:xfrm>
            <a:prstGeom prst="ellipse">
              <a:avLst/>
            </a:prstGeom>
            <a:noFill/>
            <a:ln w="38100">
              <a:solidFill>
                <a:srgbClr val="69A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rgbClr val="69AB9B"/>
                  </a:solidFill>
                </a:rPr>
                <a:t>Inserção C</a:t>
              </a:r>
            </a:p>
            <a:p>
              <a:pPr algn="ctr"/>
              <a:endParaRPr lang="pt-BR" dirty="0"/>
            </a:p>
          </p:txBody>
        </p:sp>
      </p:grpSp>
      <p:sp>
        <p:nvSpPr>
          <p:cNvPr id="8" name="Título 7"/>
          <p:cNvSpPr>
            <a:spLocks noGrp="1"/>
          </p:cNvSpPr>
          <p:nvPr>
            <p:ph type="ctrTitle"/>
          </p:nvPr>
        </p:nvSpPr>
        <p:spPr/>
        <p:txBody>
          <a:bodyPr/>
          <a:lstStyle/>
          <a:p>
            <a:endParaRPr lang="pt-BR" dirty="0"/>
          </a:p>
        </p:txBody>
      </p:sp>
      <p:sp>
        <p:nvSpPr>
          <p:cNvPr id="9" name="Subtítulo 8"/>
          <p:cNvSpPr>
            <a:spLocks noGrp="1"/>
          </p:cNvSpPr>
          <p:nvPr>
            <p:ph type="subTitle" idx="1"/>
          </p:nvPr>
        </p:nvSpPr>
        <p:spPr/>
        <p:txBody>
          <a:bodyPr/>
          <a:lstStyle/>
          <a:p>
            <a:endParaRPr lang="pt-BR"/>
          </a:p>
        </p:txBody>
      </p:sp>
    </p:spTree>
    <p:extLst>
      <p:ext uri="{BB962C8B-B14F-4D97-AF65-F5344CB8AC3E}">
        <p14:creationId xmlns:p14="http://schemas.microsoft.com/office/powerpoint/2010/main" val="308872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2427519" y="2197800"/>
            <a:ext cx="2668772" cy="2700670"/>
          </a:xfrm>
          <a:prstGeom prst="ellipse">
            <a:avLst/>
          </a:prstGeom>
          <a:solidFill>
            <a:srgbClr val="69AB9B"/>
          </a:solidFill>
          <a:ln w="38100">
            <a:solidFill>
              <a:srgbClr val="69A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rPr>
              <a:t>Inserção A</a:t>
            </a:r>
          </a:p>
          <a:p>
            <a:pPr algn="ctr"/>
            <a:endParaRPr lang="pt-BR" dirty="0"/>
          </a:p>
        </p:txBody>
      </p:sp>
      <p:sp>
        <p:nvSpPr>
          <p:cNvPr id="6" name="Elipse 5"/>
          <p:cNvSpPr/>
          <p:nvPr/>
        </p:nvSpPr>
        <p:spPr>
          <a:xfrm>
            <a:off x="4769727" y="2197800"/>
            <a:ext cx="2668772" cy="2700670"/>
          </a:xfrm>
          <a:prstGeom prst="ellipse">
            <a:avLst/>
          </a:prstGeom>
          <a:solidFill>
            <a:srgbClr val="F6971B"/>
          </a:solidFill>
          <a:ln w="76200">
            <a:solidFill>
              <a:srgbClr val="F69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69AB9B"/>
                </a:solidFill>
              </a:rPr>
              <a:t>Inserção B</a:t>
            </a:r>
          </a:p>
        </p:txBody>
      </p:sp>
      <p:sp>
        <p:nvSpPr>
          <p:cNvPr id="7" name="Elipse 6"/>
          <p:cNvSpPr/>
          <p:nvPr/>
        </p:nvSpPr>
        <p:spPr>
          <a:xfrm>
            <a:off x="7095710" y="2197800"/>
            <a:ext cx="2668772" cy="2700670"/>
          </a:xfrm>
          <a:prstGeom prst="ellipse">
            <a:avLst/>
          </a:prstGeom>
          <a:solidFill>
            <a:srgbClr val="69AB9B"/>
          </a:solidFill>
          <a:ln w="38100">
            <a:solidFill>
              <a:srgbClr val="69A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rPr>
              <a:t>Inserção C</a:t>
            </a:r>
          </a:p>
          <a:p>
            <a:pPr algn="ctr"/>
            <a:endParaRPr lang="pt-BR" dirty="0"/>
          </a:p>
        </p:txBody>
      </p:sp>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209643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197200" y="3429000"/>
            <a:ext cx="1641600" cy="1641600"/>
          </a:xfrm>
          <a:prstGeom prst="rect">
            <a:avLst/>
          </a:prstGeom>
          <a:solidFill>
            <a:srgbClr val="69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Etapa 1</a:t>
            </a:r>
          </a:p>
        </p:txBody>
      </p:sp>
      <p:sp>
        <p:nvSpPr>
          <p:cNvPr id="6" name="Retângulo 5"/>
          <p:cNvSpPr/>
          <p:nvPr/>
        </p:nvSpPr>
        <p:spPr>
          <a:xfrm>
            <a:off x="4249200" y="3429000"/>
            <a:ext cx="1641600" cy="1641600"/>
          </a:xfrm>
          <a:prstGeom prst="rect">
            <a:avLst/>
          </a:prstGeom>
          <a:solidFill>
            <a:srgbClr val="F6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Etapa 2</a:t>
            </a:r>
          </a:p>
        </p:txBody>
      </p:sp>
      <p:sp>
        <p:nvSpPr>
          <p:cNvPr id="7" name="Retângulo 6"/>
          <p:cNvSpPr/>
          <p:nvPr/>
        </p:nvSpPr>
        <p:spPr>
          <a:xfrm>
            <a:off x="6301200" y="3429000"/>
            <a:ext cx="1641600" cy="1641600"/>
          </a:xfrm>
          <a:prstGeom prst="rect">
            <a:avLst/>
          </a:prstGeom>
          <a:solidFill>
            <a:srgbClr val="3A6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Etapa 3</a:t>
            </a:r>
          </a:p>
        </p:txBody>
      </p:sp>
      <p:sp>
        <p:nvSpPr>
          <p:cNvPr id="8" name="Retângulo 7"/>
          <p:cNvSpPr/>
          <p:nvPr/>
        </p:nvSpPr>
        <p:spPr>
          <a:xfrm>
            <a:off x="8353200" y="3429000"/>
            <a:ext cx="1641600" cy="1641600"/>
          </a:xfrm>
          <a:prstGeom prst="rect">
            <a:avLst/>
          </a:prstGeom>
          <a:solidFill>
            <a:srgbClr val="F69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Etapa 4</a:t>
            </a:r>
          </a:p>
        </p:txBody>
      </p:sp>
      <p:grpSp>
        <p:nvGrpSpPr>
          <p:cNvPr id="9" name="Grupo 8"/>
          <p:cNvGrpSpPr/>
          <p:nvPr/>
        </p:nvGrpSpPr>
        <p:grpSpPr>
          <a:xfrm>
            <a:off x="3633600" y="4660200"/>
            <a:ext cx="1456661" cy="74427"/>
            <a:chOff x="2615609" y="3567223"/>
            <a:chExt cx="1456661" cy="74427"/>
          </a:xfrm>
        </p:grpSpPr>
        <p:cxnSp>
          <p:nvCxnSpPr>
            <p:cNvPr id="10" name="Conector de seta reta 9"/>
            <p:cNvCxnSpPr/>
            <p:nvPr/>
          </p:nvCxnSpPr>
          <p:spPr>
            <a:xfrm>
              <a:off x="2647507" y="3604437"/>
              <a:ext cx="142476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2615609" y="3567223"/>
              <a:ext cx="63795" cy="74427"/>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1" name="Grupo 20"/>
          <p:cNvGrpSpPr/>
          <p:nvPr/>
        </p:nvGrpSpPr>
        <p:grpSpPr>
          <a:xfrm>
            <a:off x="5685600" y="4660200"/>
            <a:ext cx="1456661" cy="74427"/>
            <a:chOff x="2615609" y="3567223"/>
            <a:chExt cx="1456661" cy="74427"/>
          </a:xfrm>
        </p:grpSpPr>
        <p:cxnSp>
          <p:nvCxnSpPr>
            <p:cNvPr id="22" name="Conector de seta reta 21"/>
            <p:cNvCxnSpPr/>
            <p:nvPr/>
          </p:nvCxnSpPr>
          <p:spPr>
            <a:xfrm>
              <a:off x="2647507" y="3604437"/>
              <a:ext cx="142476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Elipse 22"/>
            <p:cNvSpPr/>
            <p:nvPr/>
          </p:nvSpPr>
          <p:spPr>
            <a:xfrm>
              <a:off x="2615609" y="3567223"/>
              <a:ext cx="63795" cy="74427"/>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4" name="Grupo 23"/>
          <p:cNvGrpSpPr/>
          <p:nvPr/>
        </p:nvGrpSpPr>
        <p:grpSpPr>
          <a:xfrm>
            <a:off x="7737600" y="4660200"/>
            <a:ext cx="1456661" cy="74427"/>
            <a:chOff x="2615609" y="3567223"/>
            <a:chExt cx="1456661" cy="74427"/>
          </a:xfrm>
        </p:grpSpPr>
        <p:cxnSp>
          <p:nvCxnSpPr>
            <p:cNvPr id="25" name="Conector de seta reta 24"/>
            <p:cNvCxnSpPr/>
            <p:nvPr/>
          </p:nvCxnSpPr>
          <p:spPr>
            <a:xfrm>
              <a:off x="2647507" y="3604437"/>
              <a:ext cx="142476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Elipse 25"/>
            <p:cNvSpPr/>
            <p:nvPr/>
          </p:nvSpPr>
          <p:spPr>
            <a:xfrm>
              <a:off x="2615609" y="3567223"/>
              <a:ext cx="63795" cy="74427"/>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71154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9" name="Shape 399"/>
          <p:cNvGrpSpPr/>
          <p:nvPr/>
        </p:nvGrpSpPr>
        <p:grpSpPr>
          <a:xfrm>
            <a:off x="2276094" y="677643"/>
            <a:ext cx="342903" cy="447293"/>
            <a:chOff x="590250" y="244200"/>
            <a:chExt cx="407975" cy="532175"/>
          </a:xfrm>
        </p:grpSpPr>
        <p:sp>
          <p:nvSpPr>
            <p:cNvPr id="400" name="Shape 40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1" name="Shape 40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2" name="Shape 40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3" name="Shape 40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4" name="Shape 40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5" name="Shape 405"/>
            <p:cNvSpPr/>
            <p:nvPr/>
          </p:nvSpPr>
          <p:spPr>
            <a:xfrm>
              <a:off x="649925" y="590050"/>
              <a:ext cx="133975" cy="25"/>
            </a:xfrm>
            <a:custGeom>
              <a:avLst/>
              <a:gdLst/>
              <a:ahLst/>
              <a:cxnLst/>
              <a:rect l="0" t="0" r="0" b="0"/>
              <a:pathLst>
                <a:path w="5359" h="1" fill="none" extrusionOk="0">
                  <a:moveTo>
                    <a:pt x="5358"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6" name="Shape 406"/>
            <p:cNvSpPr/>
            <p:nvPr/>
          </p:nvSpPr>
          <p:spPr>
            <a:xfrm>
              <a:off x="649925" y="534625"/>
              <a:ext cx="255750" cy="25"/>
            </a:xfrm>
            <a:custGeom>
              <a:avLst/>
              <a:gdLst/>
              <a:ahLst/>
              <a:cxnLst/>
              <a:rect l="0" t="0" r="0" b="0"/>
              <a:pathLst>
                <a:path w="10230" h="1" fill="none" extrusionOk="0">
                  <a:moveTo>
                    <a:pt x="10229"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7" name="Shape 407"/>
            <p:cNvSpPr/>
            <p:nvPr/>
          </p:nvSpPr>
          <p:spPr>
            <a:xfrm>
              <a:off x="649925" y="479825"/>
              <a:ext cx="255750" cy="25"/>
            </a:xfrm>
            <a:custGeom>
              <a:avLst/>
              <a:gdLst/>
              <a:ahLst/>
              <a:cxnLst/>
              <a:rect l="0" t="0" r="0" b="0"/>
              <a:pathLst>
                <a:path w="10230" h="1" fill="none" extrusionOk="0">
                  <a:moveTo>
                    <a:pt x="10229"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8" name="Shape 408"/>
            <p:cNvSpPr/>
            <p:nvPr/>
          </p:nvSpPr>
          <p:spPr>
            <a:xfrm>
              <a:off x="649925" y="424425"/>
              <a:ext cx="255750" cy="25"/>
            </a:xfrm>
            <a:custGeom>
              <a:avLst/>
              <a:gdLst/>
              <a:ahLst/>
              <a:cxnLst/>
              <a:rect l="0" t="0" r="0" b="0"/>
              <a:pathLst>
                <a:path w="10230" h="1" fill="none" extrusionOk="0">
                  <a:moveTo>
                    <a:pt x="10229"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09" name="Shape 40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0" name="Shape 410"/>
            <p:cNvSpPr/>
            <p:nvPr/>
          </p:nvSpPr>
          <p:spPr>
            <a:xfrm>
              <a:off x="654800" y="244200"/>
              <a:ext cx="25" cy="51175"/>
            </a:xfrm>
            <a:custGeom>
              <a:avLst/>
              <a:gdLst/>
              <a:ahLst/>
              <a:cxnLst/>
              <a:rect l="0" t="0" r="0" b="0"/>
              <a:pathLst>
                <a:path w="1" h="2047" fill="none" extrusionOk="0">
                  <a:moveTo>
                    <a:pt x="0" y="1"/>
                  </a:moveTo>
                  <a:lnTo>
                    <a:pt x="0" y="204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1" name="Shape 411"/>
            <p:cNvSpPr/>
            <p:nvPr/>
          </p:nvSpPr>
          <p:spPr>
            <a:xfrm>
              <a:off x="737600" y="244200"/>
              <a:ext cx="25" cy="51175"/>
            </a:xfrm>
            <a:custGeom>
              <a:avLst/>
              <a:gdLst/>
              <a:ahLst/>
              <a:cxnLst/>
              <a:rect l="0" t="0" r="0" b="0"/>
              <a:pathLst>
                <a:path w="1" h="2047" fill="none" extrusionOk="0">
                  <a:moveTo>
                    <a:pt x="1" y="1"/>
                  </a:moveTo>
                  <a:lnTo>
                    <a:pt x="1" y="204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2" name="Shape 412"/>
            <p:cNvSpPr/>
            <p:nvPr/>
          </p:nvSpPr>
          <p:spPr>
            <a:xfrm>
              <a:off x="820400" y="244200"/>
              <a:ext cx="25" cy="51175"/>
            </a:xfrm>
            <a:custGeom>
              <a:avLst/>
              <a:gdLst/>
              <a:ahLst/>
              <a:cxnLst/>
              <a:rect l="0" t="0" r="0" b="0"/>
              <a:pathLst>
                <a:path w="1" h="2047" fill="none" extrusionOk="0">
                  <a:moveTo>
                    <a:pt x="1" y="1"/>
                  </a:moveTo>
                  <a:lnTo>
                    <a:pt x="1" y="204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3" name="Shape 413"/>
            <p:cNvSpPr/>
            <p:nvPr/>
          </p:nvSpPr>
          <p:spPr>
            <a:xfrm>
              <a:off x="903225" y="244200"/>
              <a:ext cx="25" cy="51175"/>
            </a:xfrm>
            <a:custGeom>
              <a:avLst/>
              <a:gdLst/>
              <a:ahLst/>
              <a:cxnLst/>
              <a:rect l="0" t="0" r="0" b="0"/>
              <a:pathLst>
                <a:path w="1" h="2047" fill="none" extrusionOk="0">
                  <a:moveTo>
                    <a:pt x="0" y="1"/>
                  </a:moveTo>
                  <a:lnTo>
                    <a:pt x="0" y="204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14" name="Shape 414"/>
          <p:cNvGrpSpPr/>
          <p:nvPr/>
        </p:nvGrpSpPr>
        <p:grpSpPr>
          <a:xfrm>
            <a:off x="2828785" y="743664"/>
            <a:ext cx="372594" cy="310144"/>
            <a:chOff x="1247825" y="322750"/>
            <a:chExt cx="443300" cy="369000"/>
          </a:xfrm>
        </p:grpSpPr>
        <p:sp>
          <p:nvSpPr>
            <p:cNvPr id="415" name="Shape 415"/>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6" name="Shape 416"/>
            <p:cNvSpPr/>
            <p:nvPr/>
          </p:nvSpPr>
          <p:spPr>
            <a:xfrm>
              <a:off x="1398225" y="386675"/>
              <a:ext cx="142500" cy="25"/>
            </a:xfrm>
            <a:custGeom>
              <a:avLst/>
              <a:gdLst/>
              <a:ahLst/>
              <a:cxnLst/>
              <a:rect l="0" t="0" r="0" b="0"/>
              <a:pathLst>
                <a:path w="5700" h="1" fill="none" extrusionOk="0">
                  <a:moveTo>
                    <a:pt x="5700" y="1"/>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7" name="Shape 417"/>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8" name="Shape 418"/>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19" name="Shape 419"/>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20" name="Shape 420"/>
          <p:cNvGrpSpPr/>
          <p:nvPr/>
        </p:nvGrpSpPr>
        <p:grpSpPr>
          <a:xfrm>
            <a:off x="3401964" y="742130"/>
            <a:ext cx="356204" cy="313212"/>
            <a:chOff x="1929775" y="320925"/>
            <a:chExt cx="423800" cy="372650"/>
          </a:xfrm>
        </p:grpSpPr>
        <p:sp>
          <p:nvSpPr>
            <p:cNvPr id="421" name="Shape 421"/>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22" name="Shape 422"/>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23" name="Shape 423"/>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24" name="Shape 424"/>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25" name="Shape 425"/>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426" name="Shape 426"/>
          <p:cNvSpPr/>
          <p:nvPr/>
        </p:nvSpPr>
        <p:spPr>
          <a:xfrm>
            <a:off x="3999267" y="730877"/>
            <a:ext cx="291717" cy="335738"/>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27" name="Shape 427"/>
          <p:cNvSpPr/>
          <p:nvPr/>
        </p:nvSpPr>
        <p:spPr>
          <a:xfrm>
            <a:off x="4584235" y="731906"/>
            <a:ext cx="251793" cy="333678"/>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428" name="Shape 428"/>
          <p:cNvGrpSpPr/>
          <p:nvPr/>
        </p:nvGrpSpPr>
        <p:grpSpPr>
          <a:xfrm>
            <a:off x="5671609" y="706809"/>
            <a:ext cx="336767" cy="383835"/>
            <a:chOff x="4630125" y="278900"/>
            <a:chExt cx="400675" cy="456675"/>
          </a:xfrm>
        </p:grpSpPr>
        <p:sp>
          <p:nvSpPr>
            <p:cNvPr id="429" name="Shape 429"/>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30" name="Shape 430"/>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31" name="Shape 431"/>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32" name="Shape 432"/>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433" name="Shape 433"/>
          <p:cNvSpPr/>
          <p:nvPr/>
        </p:nvSpPr>
        <p:spPr>
          <a:xfrm>
            <a:off x="6212198" y="730373"/>
            <a:ext cx="385895" cy="336746"/>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434" name="Shape 434"/>
          <p:cNvGrpSpPr/>
          <p:nvPr/>
        </p:nvGrpSpPr>
        <p:grpSpPr>
          <a:xfrm>
            <a:off x="2281220" y="1253364"/>
            <a:ext cx="342882" cy="418128"/>
            <a:chOff x="596350" y="929175"/>
            <a:chExt cx="407950" cy="497475"/>
          </a:xfrm>
        </p:grpSpPr>
        <p:sp>
          <p:nvSpPr>
            <p:cNvPr id="435" name="Shape 435"/>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36" name="Shape 436"/>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37" name="Shape 437"/>
            <p:cNvSpPr/>
            <p:nvPr/>
          </p:nvSpPr>
          <p:spPr>
            <a:xfrm>
              <a:off x="688900" y="1256150"/>
              <a:ext cx="133975" cy="25"/>
            </a:xfrm>
            <a:custGeom>
              <a:avLst/>
              <a:gdLst/>
              <a:ahLst/>
              <a:cxnLst/>
              <a:rect l="0" t="0" r="0" b="0"/>
              <a:pathLst>
                <a:path w="5359" h="1" fill="none" extrusionOk="0">
                  <a:moveTo>
                    <a:pt x="5358"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38" name="Shape 438"/>
            <p:cNvSpPr/>
            <p:nvPr/>
          </p:nvSpPr>
          <p:spPr>
            <a:xfrm>
              <a:off x="688900" y="1201350"/>
              <a:ext cx="255750" cy="25"/>
            </a:xfrm>
            <a:custGeom>
              <a:avLst/>
              <a:gdLst/>
              <a:ahLst/>
              <a:cxnLst/>
              <a:rect l="0" t="0" r="0" b="0"/>
              <a:pathLst>
                <a:path w="10230" h="1" fill="none" extrusionOk="0">
                  <a:moveTo>
                    <a:pt x="10229"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39" name="Shape 439"/>
            <p:cNvSpPr/>
            <p:nvPr/>
          </p:nvSpPr>
          <p:spPr>
            <a:xfrm>
              <a:off x="688900" y="1145950"/>
              <a:ext cx="255750" cy="25"/>
            </a:xfrm>
            <a:custGeom>
              <a:avLst/>
              <a:gdLst/>
              <a:ahLst/>
              <a:cxnLst/>
              <a:rect l="0" t="0" r="0" b="0"/>
              <a:pathLst>
                <a:path w="10230" h="1" fill="none" extrusionOk="0">
                  <a:moveTo>
                    <a:pt x="10229"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40" name="Shape 440"/>
            <p:cNvSpPr/>
            <p:nvPr/>
          </p:nvSpPr>
          <p:spPr>
            <a:xfrm>
              <a:off x="688900" y="1090525"/>
              <a:ext cx="255750" cy="25"/>
            </a:xfrm>
            <a:custGeom>
              <a:avLst/>
              <a:gdLst/>
              <a:ahLst/>
              <a:cxnLst/>
              <a:rect l="0" t="0" r="0" b="0"/>
              <a:pathLst>
                <a:path w="10230" h="1" fill="none" extrusionOk="0">
                  <a:moveTo>
                    <a:pt x="10229"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41" name="Shape 441"/>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42" name="Shape 442"/>
          <p:cNvGrpSpPr/>
          <p:nvPr/>
        </p:nvGrpSpPr>
        <p:grpSpPr>
          <a:xfrm>
            <a:off x="3405536" y="1314279"/>
            <a:ext cx="349060" cy="298882"/>
            <a:chOff x="1934025" y="1001650"/>
            <a:chExt cx="415300" cy="355600"/>
          </a:xfrm>
        </p:grpSpPr>
        <p:sp>
          <p:nvSpPr>
            <p:cNvPr id="443" name="Shape 44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44" name="Shape 44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45" name="Shape 44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46" name="Shape 44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447" name="Shape 447"/>
          <p:cNvSpPr/>
          <p:nvPr/>
        </p:nvSpPr>
        <p:spPr>
          <a:xfrm>
            <a:off x="3969596" y="1289222"/>
            <a:ext cx="351077" cy="349039"/>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48" name="Shape 448"/>
          <p:cNvSpPr/>
          <p:nvPr/>
        </p:nvSpPr>
        <p:spPr>
          <a:xfrm>
            <a:off x="4535105" y="1306620"/>
            <a:ext cx="350068" cy="314242"/>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49" name="Shape 449"/>
          <p:cNvSpPr/>
          <p:nvPr/>
        </p:nvSpPr>
        <p:spPr>
          <a:xfrm>
            <a:off x="5105218" y="1309185"/>
            <a:ext cx="339835" cy="30911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50" name="Shape 450"/>
          <p:cNvSpPr/>
          <p:nvPr/>
        </p:nvSpPr>
        <p:spPr>
          <a:xfrm>
            <a:off x="5681485" y="1312253"/>
            <a:ext cx="317310" cy="30297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451" name="Shape 451"/>
          <p:cNvGrpSpPr/>
          <p:nvPr/>
        </p:nvGrpSpPr>
        <p:grpSpPr>
          <a:xfrm>
            <a:off x="6229931" y="1291755"/>
            <a:ext cx="350068" cy="350573"/>
            <a:chOff x="5294400" y="974850"/>
            <a:chExt cx="416500" cy="417100"/>
          </a:xfrm>
        </p:grpSpPr>
        <p:sp>
          <p:nvSpPr>
            <p:cNvPr id="452" name="Shape 452"/>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53" name="Shape 453"/>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54" name="Shape 454"/>
          <p:cNvGrpSpPr/>
          <p:nvPr/>
        </p:nvGrpSpPr>
        <p:grpSpPr>
          <a:xfrm>
            <a:off x="6752953" y="1252356"/>
            <a:ext cx="433992" cy="422729"/>
            <a:chOff x="5916675" y="927975"/>
            <a:chExt cx="516350" cy="502950"/>
          </a:xfrm>
        </p:grpSpPr>
        <p:sp>
          <p:nvSpPr>
            <p:cNvPr id="455" name="Shape 455"/>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56" name="Shape 456"/>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57" name="Shape 457"/>
          <p:cNvGrpSpPr/>
          <p:nvPr/>
        </p:nvGrpSpPr>
        <p:grpSpPr>
          <a:xfrm>
            <a:off x="2254598" y="1901769"/>
            <a:ext cx="391001" cy="264085"/>
            <a:chOff x="564675" y="1700625"/>
            <a:chExt cx="465200" cy="314200"/>
          </a:xfrm>
        </p:grpSpPr>
        <p:sp>
          <p:nvSpPr>
            <p:cNvPr id="458" name="Shape 458"/>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59" name="Shape 459"/>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60" name="Shape 460"/>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61" name="Shape 461"/>
          <p:cNvGrpSpPr/>
          <p:nvPr/>
        </p:nvGrpSpPr>
        <p:grpSpPr>
          <a:xfrm>
            <a:off x="2819582" y="1837281"/>
            <a:ext cx="391001" cy="382827"/>
            <a:chOff x="1236875" y="1623900"/>
            <a:chExt cx="465200" cy="455475"/>
          </a:xfrm>
        </p:grpSpPr>
        <p:sp>
          <p:nvSpPr>
            <p:cNvPr id="462" name="Shape 462"/>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63" name="Shape 463"/>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64" name="Shape 464"/>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65" name="Shape 465"/>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66" name="Shape 466"/>
            <p:cNvSpPr/>
            <p:nvPr/>
          </p:nvSpPr>
          <p:spPr>
            <a:xfrm>
              <a:off x="1402500" y="1810225"/>
              <a:ext cx="133975" cy="25"/>
            </a:xfrm>
            <a:custGeom>
              <a:avLst/>
              <a:gdLst/>
              <a:ahLst/>
              <a:cxnLst/>
              <a:rect l="0" t="0" r="0" b="0"/>
              <a:pathLst>
                <a:path w="5359" h="1" fill="none" extrusionOk="0">
                  <a:moveTo>
                    <a:pt x="0" y="0"/>
                  </a:moveTo>
                  <a:lnTo>
                    <a:pt x="535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67" name="Shape 467"/>
            <p:cNvSpPr/>
            <p:nvPr/>
          </p:nvSpPr>
          <p:spPr>
            <a:xfrm>
              <a:off x="1402500" y="1844325"/>
              <a:ext cx="133975" cy="25"/>
            </a:xfrm>
            <a:custGeom>
              <a:avLst/>
              <a:gdLst/>
              <a:ahLst/>
              <a:cxnLst/>
              <a:rect l="0" t="0" r="0" b="0"/>
              <a:pathLst>
                <a:path w="5359" h="1" fill="none" extrusionOk="0">
                  <a:moveTo>
                    <a:pt x="0" y="0"/>
                  </a:moveTo>
                  <a:lnTo>
                    <a:pt x="535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68" name="Shape 468"/>
            <p:cNvSpPr/>
            <p:nvPr/>
          </p:nvSpPr>
          <p:spPr>
            <a:xfrm>
              <a:off x="1402500" y="1878425"/>
              <a:ext cx="85250" cy="25"/>
            </a:xfrm>
            <a:custGeom>
              <a:avLst/>
              <a:gdLst/>
              <a:ahLst/>
              <a:cxnLst/>
              <a:rect l="0" t="0" r="0" b="0"/>
              <a:pathLst>
                <a:path w="3410" h="1" fill="none" extrusionOk="0">
                  <a:moveTo>
                    <a:pt x="0" y="0"/>
                  </a:moveTo>
                  <a:lnTo>
                    <a:pt x="341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69" name="Shape 469"/>
          <p:cNvGrpSpPr/>
          <p:nvPr/>
        </p:nvGrpSpPr>
        <p:grpSpPr>
          <a:xfrm>
            <a:off x="3396836" y="1845476"/>
            <a:ext cx="366458" cy="366437"/>
            <a:chOff x="1923675" y="1633650"/>
            <a:chExt cx="436000" cy="435975"/>
          </a:xfrm>
        </p:grpSpPr>
        <p:sp>
          <p:nvSpPr>
            <p:cNvPr id="470" name="Shape 47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71" name="Shape 47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72" name="Shape 47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73" name="Shape 47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74" name="Shape 47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75" name="Shape 47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76" name="Shape 476"/>
          <p:cNvGrpSpPr/>
          <p:nvPr/>
        </p:nvGrpSpPr>
        <p:grpSpPr>
          <a:xfrm>
            <a:off x="3960288" y="1843942"/>
            <a:ext cx="369505" cy="369505"/>
            <a:chOff x="2594050" y="1631825"/>
            <a:chExt cx="439625" cy="439625"/>
          </a:xfrm>
        </p:grpSpPr>
        <p:sp>
          <p:nvSpPr>
            <p:cNvPr id="477" name="Shape 477"/>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78" name="Shape 478"/>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79" name="Shape 479"/>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80" name="Shape 480"/>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481" name="Shape 481"/>
          <p:cNvSpPr/>
          <p:nvPr/>
        </p:nvSpPr>
        <p:spPr>
          <a:xfrm>
            <a:off x="4541746" y="18603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482" name="Shape 482"/>
          <p:cNvGrpSpPr/>
          <p:nvPr/>
        </p:nvGrpSpPr>
        <p:grpSpPr>
          <a:xfrm>
            <a:off x="5125053" y="1816310"/>
            <a:ext cx="299911" cy="424768"/>
            <a:chOff x="3979850" y="1598950"/>
            <a:chExt cx="356825" cy="505375"/>
          </a:xfrm>
        </p:grpSpPr>
        <p:sp>
          <p:nvSpPr>
            <p:cNvPr id="483" name="Shape 483"/>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84" name="Shape 484"/>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85" name="Shape 485"/>
          <p:cNvGrpSpPr/>
          <p:nvPr/>
        </p:nvGrpSpPr>
        <p:grpSpPr>
          <a:xfrm>
            <a:off x="5642442" y="1907400"/>
            <a:ext cx="395098" cy="242589"/>
            <a:chOff x="4595425" y="1707325"/>
            <a:chExt cx="470075" cy="288625"/>
          </a:xfrm>
        </p:grpSpPr>
        <p:sp>
          <p:nvSpPr>
            <p:cNvPr id="486" name="Shape 486"/>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87" name="Shape 487"/>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88" name="Shape 488"/>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89" name="Shape 489"/>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90" name="Shape 490"/>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91" name="Shape 491"/>
          <p:cNvGrpSpPr/>
          <p:nvPr/>
        </p:nvGrpSpPr>
        <p:grpSpPr>
          <a:xfrm>
            <a:off x="6226359" y="1848039"/>
            <a:ext cx="357234" cy="361310"/>
            <a:chOff x="5290150" y="1636700"/>
            <a:chExt cx="425025" cy="429875"/>
          </a:xfrm>
        </p:grpSpPr>
        <p:sp>
          <p:nvSpPr>
            <p:cNvPr id="492" name="Shape 492"/>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93" name="Shape 493"/>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494" name="Shape 494"/>
          <p:cNvGrpSpPr/>
          <p:nvPr/>
        </p:nvGrpSpPr>
        <p:grpSpPr>
          <a:xfrm>
            <a:off x="6790313" y="1837281"/>
            <a:ext cx="359272" cy="376691"/>
            <a:chOff x="5961125" y="1623900"/>
            <a:chExt cx="427450" cy="448175"/>
          </a:xfrm>
        </p:grpSpPr>
        <p:sp>
          <p:nvSpPr>
            <p:cNvPr id="495" name="Shape 495"/>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96" name="Shape 496"/>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97" name="Shape 497"/>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98" name="Shape 498"/>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499" name="Shape 499"/>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00" name="Shape 500"/>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01" name="Shape 501"/>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02" name="Shape 502"/>
          <p:cNvGrpSpPr/>
          <p:nvPr/>
        </p:nvGrpSpPr>
        <p:grpSpPr>
          <a:xfrm>
            <a:off x="7343006" y="1847010"/>
            <a:ext cx="383835" cy="363369"/>
            <a:chOff x="6618700" y="1635475"/>
            <a:chExt cx="456675" cy="432325"/>
          </a:xfrm>
        </p:grpSpPr>
        <p:sp>
          <p:nvSpPr>
            <p:cNvPr id="503" name="Shape 503"/>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04" name="Shape 504"/>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05" name="Shape 505"/>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06" name="Shape 506"/>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07" name="Shape 507"/>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08" name="Shape 508"/>
          <p:cNvGrpSpPr/>
          <p:nvPr/>
        </p:nvGrpSpPr>
        <p:grpSpPr>
          <a:xfrm>
            <a:off x="2298094" y="2430422"/>
            <a:ext cx="304009" cy="326513"/>
            <a:chOff x="616425" y="2329600"/>
            <a:chExt cx="361700" cy="388475"/>
          </a:xfrm>
        </p:grpSpPr>
        <p:sp>
          <p:nvSpPr>
            <p:cNvPr id="509" name="Shape 509"/>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0" name="Shape 510"/>
            <p:cNvSpPr/>
            <p:nvPr/>
          </p:nvSpPr>
          <p:spPr>
            <a:xfrm>
              <a:off x="704725" y="2545750"/>
              <a:ext cx="185125" cy="25"/>
            </a:xfrm>
            <a:custGeom>
              <a:avLst/>
              <a:gdLst/>
              <a:ahLst/>
              <a:cxnLst/>
              <a:rect l="0" t="0" r="0" b="0"/>
              <a:pathLst>
                <a:path w="7405" h="1" fill="none" extrusionOk="0">
                  <a:moveTo>
                    <a:pt x="7404"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1" name="Shape 511"/>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2" name="Shape 512"/>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3" name="Shape 513"/>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4" name="Shape 514"/>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5" name="Shape 515"/>
            <p:cNvSpPr/>
            <p:nvPr/>
          </p:nvSpPr>
          <p:spPr>
            <a:xfrm>
              <a:off x="766825" y="2388050"/>
              <a:ext cx="60925" cy="25"/>
            </a:xfrm>
            <a:custGeom>
              <a:avLst/>
              <a:gdLst/>
              <a:ahLst/>
              <a:cxnLst/>
              <a:rect l="0" t="0" r="0" b="0"/>
              <a:pathLst>
                <a:path w="2437" h="1" fill="none" extrusionOk="0">
                  <a:moveTo>
                    <a:pt x="2436" y="0"/>
                  </a:move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6" name="Shape 516"/>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17" name="Shape 517"/>
          <p:cNvGrpSpPr/>
          <p:nvPr/>
        </p:nvGrpSpPr>
        <p:grpSpPr>
          <a:xfrm>
            <a:off x="2854903" y="2433489"/>
            <a:ext cx="320378" cy="320378"/>
            <a:chOff x="1278900" y="2333250"/>
            <a:chExt cx="381175" cy="381175"/>
          </a:xfrm>
        </p:grpSpPr>
        <p:sp>
          <p:nvSpPr>
            <p:cNvPr id="518" name="Shape 518"/>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19" name="Shape 519"/>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20" name="Shape 520"/>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21" name="Shape 521"/>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22" name="Shape 522"/>
          <p:cNvGrpSpPr/>
          <p:nvPr/>
        </p:nvGrpSpPr>
        <p:grpSpPr>
          <a:xfrm>
            <a:off x="3419867" y="2433489"/>
            <a:ext cx="320399" cy="320378"/>
            <a:chOff x="1951075" y="2333250"/>
            <a:chExt cx="381200" cy="381175"/>
          </a:xfrm>
        </p:grpSpPr>
        <p:sp>
          <p:nvSpPr>
            <p:cNvPr id="523" name="Shape 523"/>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24" name="Shape 524"/>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25" name="Shape 525"/>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26" name="Shape 526"/>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27" name="Shape 527"/>
          <p:cNvGrpSpPr/>
          <p:nvPr/>
        </p:nvGrpSpPr>
        <p:grpSpPr>
          <a:xfrm>
            <a:off x="3984850" y="2433489"/>
            <a:ext cx="320378" cy="320378"/>
            <a:chOff x="2623275" y="2333250"/>
            <a:chExt cx="381175" cy="381175"/>
          </a:xfrm>
        </p:grpSpPr>
        <p:sp>
          <p:nvSpPr>
            <p:cNvPr id="528" name="Shape 528"/>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29" name="Shape 529"/>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30" name="Shape 530"/>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31" name="Shape 531"/>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32" name="Shape 532"/>
          <p:cNvGrpSpPr/>
          <p:nvPr/>
        </p:nvGrpSpPr>
        <p:grpSpPr>
          <a:xfrm>
            <a:off x="4624556" y="2378227"/>
            <a:ext cx="170937" cy="426827"/>
            <a:chOff x="3384375" y="2267500"/>
            <a:chExt cx="203375" cy="507825"/>
          </a:xfrm>
        </p:grpSpPr>
        <p:sp>
          <p:nvSpPr>
            <p:cNvPr id="533" name="Shape 53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34" name="Shape 53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35" name="Shape 535"/>
          <p:cNvGrpSpPr/>
          <p:nvPr/>
        </p:nvGrpSpPr>
        <p:grpSpPr>
          <a:xfrm>
            <a:off x="5769863" y="2432460"/>
            <a:ext cx="140237" cy="318339"/>
            <a:chOff x="4747025" y="2332025"/>
            <a:chExt cx="166850" cy="378750"/>
          </a:xfrm>
        </p:grpSpPr>
        <p:sp>
          <p:nvSpPr>
            <p:cNvPr id="536" name="Shape 536"/>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37" name="Shape 537"/>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38" name="Shape 538"/>
          <p:cNvGrpSpPr/>
          <p:nvPr/>
        </p:nvGrpSpPr>
        <p:grpSpPr>
          <a:xfrm>
            <a:off x="5202337" y="2380265"/>
            <a:ext cx="145343" cy="422729"/>
            <a:chOff x="4071800" y="2269925"/>
            <a:chExt cx="172925" cy="502950"/>
          </a:xfrm>
        </p:grpSpPr>
        <p:sp>
          <p:nvSpPr>
            <p:cNvPr id="539" name="Shape 53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40" name="Shape 54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541" name="Shape 541"/>
          <p:cNvSpPr/>
          <p:nvPr/>
        </p:nvSpPr>
        <p:spPr>
          <a:xfrm>
            <a:off x="6244957" y="2424864"/>
            <a:ext cx="320378" cy="337776"/>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542" name="Shape 542"/>
          <p:cNvGrpSpPr/>
          <p:nvPr/>
        </p:nvGrpSpPr>
        <p:grpSpPr>
          <a:xfrm>
            <a:off x="6800043" y="2430926"/>
            <a:ext cx="345971" cy="325505"/>
            <a:chOff x="5972700" y="2330200"/>
            <a:chExt cx="411625" cy="387275"/>
          </a:xfrm>
        </p:grpSpPr>
        <p:sp>
          <p:nvSpPr>
            <p:cNvPr id="543" name="Shape 54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44" name="Shape 54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45" name="Shape 545"/>
          <p:cNvGrpSpPr/>
          <p:nvPr/>
        </p:nvGrpSpPr>
        <p:grpSpPr>
          <a:xfrm>
            <a:off x="2395339" y="2959055"/>
            <a:ext cx="109538" cy="399195"/>
            <a:chOff x="732125" y="2958550"/>
            <a:chExt cx="130325" cy="474950"/>
          </a:xfrm>
        </p:grpSpPr>
        <p:sp>
          <p:nvSpPr>
            <p:cNvPr id="546" name="Shape 546"/>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47" name="Shape 547"/>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48" name="Shape 548"/>
            <p:cNvSpPr/>
            <p:nvPr/>
          </p:nvSpPr>
          <p:spPr>
            <a:xfrm>
              <a:off x="802750" y="3129050"/>
              <a:ext cx="13425" cy="25"/>
            </a:xfrm>
            <a:custGeom>
              <a:avLst/>
              <a:gdLst/>
              <a:ahLst/>
              <a:cxnLst/>
              <a:rect l="0" t="0" r="0" b="0"/>
              <a:pathLst>
                <a:path w="537" h="1" fill="none" extrusionOk="0">
                  <a:moveTo>
                    <a:pt x="536"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49" name="Shape 549"/>
            <p:cNvSpPr/>
            <p:nvPr/>
          </p:nvSpPr>
          <p:spPr>
            <a:xfrm>
              <a:off x="802750" y="3162525"/>
              <a:ext cx="13425" cy="25"/>
            </a:xfrm>
            <a:custGeom>
              <a:avLst/>
              <a:gdLst/>
              <a:ahLst/>
              <a:cxnLst/>
              <a:rect l="0" t="0" r="0" b="0"/>
              <a:pathLst>
                <a:path w="537" h="1" fill="none" extrusionOk="0">
                  <a:moveTo>
                    <a:pt x="536"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50" name="Shape 550"/>
            <p:cNvSpPr/>
            <p:nvPr/>
          </p:nvSpPr>
          <p:spPr>
            <a:xfrm>
              <a:off x="802750" y="3196025"/>
              <a:ext cx="13425" cy="25"/>
            </a:xfrm>
            <a:custGeom>
              <a:avLst/>
              <a:gdLst/>
              <a:ahLst/>
              <a:cxnLst/>
              <a:rect l="0" t="0" r="0" b="0"/>
              <a:pathLst>
                <a:path w="537" h="1" fill="none" extrusionOk="0">
                  <a:moveTo>
                    <a:pt x="536"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51" name="Shape 551"/>
            <p:cNvSpPr/>
            <p:nvPr/>
          </p:nvSpPr>
          <p:spPr>
            <a:xfrm>
              <a:off x="802750" y="3229500"/>
              <a:ext cx="13425" cy="25"/>
            </a:xfrm>
            <a:custGeom>
              <a:avLst/>
              <a:gdLst/>
              <a:ahLst/>
              <a:cxnLst/>
              <a:rect l="0" t="0" r="0" b="0"/>
              <a:pathLst>
                <a:path w="537" h="1" fill="none" extrusionOk="0">
                  <a:moveTo>
                    <a:pt x="536"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52" name="Shape 552"/>
            <p:cNvSpPr/>
            <p:nvPr/>
          </p:nvSpPr>
          <p:spPr>
            <a:xfrm>
              <a:off x="802750" y="3263000"/>
              <a:ext cx="13425" cy="25"/>
            </a:xfrm>
            <a:custGeom>
              <a:avLst/>
              <a:gdLst/>
              <a:ahLst/>
              <a:cxnLst/>
              <a:rect l="0" t="0" r="0" b="0"/>
              <a:pathLst>
                <a:path w="537" h="1" fill="none" extrusionOk="0">
                  <a:moveTo>
                    <a:pt x="536"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53" name="Shape 553"/>
            <p:cNvSpPr/>
            <p:nvPr/>
          </p:nvSpPr>
          <p:spPr>
            <a:xfrm>
              <a:off x="802750" y="3296475"/>
              <a:ext cx="13425" cy="25"/>
            </a:xfrm>
            <a:custGeom>
              <a:avLst/>
              <a:gdLst/>
              <a:ahLst/>
              <a:cxnLst/>
              <a:rect l="0" t="0" r="0" b="0"/>
              <a:pathLst>
                <a:path w="537" h="1" fill="none" extrusionOk="0">
                  <a:moveTo>
                    <a:pt x="536"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554" name="Shape 554"/>
          <p:cNvSpPr/>
          <p:nvPr/>
        </p:nvSpPr>
        <p:spPr>
          <a:xfrm>
            <a:off x="3412259" y="2943283"/>
            <a:ext cx="335738" cy="430924"/>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55" name="Shape 555"/>
          <p:cNvSpPr/>
          <p:nvPr/>
        </p:nvSpPr>
        <p:spPr>
          <a:xfrm>
            <a:off x="2890751" y="2943283"/>
            <a:ext cx="248746" cy="430924"/>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556" name="Shape 556"/>
          <p:cNvGrpSpPr/>
          <p:nvPr/>
        </p:nvGrpSpPr>
        <p:grpSpPr>
          <a:xfrm>
            <a:off x="3951084" y="2971851"/>
            <a:ext cx="387933" cy="367467"/>
            <a:chOff x="2583100" y="2973775"/>
            <a:chExt cx="461550" cy="437200"/>
          </a:xfrm>
        </p:grpSpPr>
        <p:sp>
          <p:nvSpPr>
            <p:cNvPr id="557" name="Shape 557"/>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58" name="Shape 558"/>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559" name="Shape 559"/>
          <p:cNvSpPr/>
          <p:nvPr/>
        </p:nvSpPr>
        <p:spPr>
          <a:xfrm>
            <a:off x="5662027" y="2980645"/>
            <a:ext cx="356204" cy="356204"/>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560" name="Shape 560"/>
          <p:cNvGrpSpPr/>
          <p:nvPr/>
        </p:nvGrpSpPr>
        <p:grpSpPr>
          <a:xfrm>
            <a:off x="6190532" y="3000008"/>
            <a:ext cx="435022" cy="323445"/>
            <a:chOff x="5247525" y="3007275"/>
            <a:chExt cx="517575" cy="384825"/>
          </a:xfrm>
        </p:grpSpPr>
        <p:sp>
          <p:nvSpPr>
            <p:cNvPr id="561" name="Shape 56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62" name="Shape 56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63" name="Shape 563"/>
          <p:cNvGrpSpPr/>
          <p:nvPr/>
        </p:nvGrpSpPr>
        <p:grpSpPr>
          <a:xfrm>
            <a:off x="5101518" y="2981579"/>
            <a:ext cx="342882" cy="350068"/>
            <a:chOff x="3951850" y="2985350"/>
            <a:chExt cx="407950" cy="416500"/>
          </a:xfrm>
        </p:grpSpPr>
        <p:sp>
          <p:nvSpPr>
            <p:cNvPr id="564" name="Shape 56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65" name="Shape 56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66" name="Shape 56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67" name="Shape 56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68" name="Shape 568"/>
          <p:cNvGrpSpPr/>
          <p:nvPr/>
        </p:nvGrpSpPr>
        <p:grpSpPr>
          <a:xfrm>
            <a:off x="2258190" y="3571128"/>
            <a:ext cx="397136" cy="305017"/>
            <a:chOff x="568950" y="3686775"/>
            <a:chExt cx="472500" cy="362900"/>
          </a:xfrm>
        </p:grpSpPr>
        <p:sp>
          <p:nvSpPr>
            <p:cNvPr id="569" name="Shape 569"/>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r>
                <a:rPr lang="pt-BR" dirty="0">
                  <a:solidFill>
                    <a:srgbClr val="FFFFFF"/>
                  </a:solidFill>
                </a:rPr>
                <a:t>C</a:t>
              </a:r>
              <a:endParaRPr dirty="0">
                <a:solidFill>
                  <a:srgbClr val="FFFFFF"/>
                </a:solidFill>
              </a:endParaRPr>
            </a:p>
          </p:txBody>
        </p:sp>
        <p:sp>
          <p:nvSpPr>
            <p:cNvPr id="570" name="Shape 570"/>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71" name="Shape 571"/>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572" name="Shape 572"/>
          <p:cNvSpPr/>
          <p:nvPr/>
        </p:nvSpPr>
        <p:spPr>
          <a:xfrm>
            <a:off x="6835033" y="2964275"/>
            <a:ext cx="270221" cy="388962"/>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573" name="Shape 573"/>
          <p:cNvGrpSpPr/>
          <p:nvPr/>
        </p:nvGrpSpPr>
        <p:grpSpPr>
          <a:xfrm>
            <a:off x="2826242" y="3596720"/>
            <a:ext cx="377700" cy="253852"/>
            <a:chOff x="1244800" y="3717225"/>
            <a:chExt cx="449375" cy="302025"/>
          </a:xfrm>
        </p:grpSpPr>
        <p:sp>
          <p:nvSpPr>
            <p:cNvPr id="574" name="Shape 574"/>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75" name="Shape 575"/>
            <p:cNvSpPr/>
            <p:nvPr/>
          </p:nvSpPr>
          <p:spPr>
            <a:xfrm>
              <a:off x="1244800" y="3795150"/>
              <a:ext cx="449375" cy="25"/>
            </a:xfrm>
            <a:custGeom>
              <a:avLst/>
              <a:gdLst/>
              <a:ahLst/>
              <a:cxnLst/>
              <a:rect l="0" t="0" r="0" b="0"/>
              <a:pathLst>
                <a:path w="17975" h="1" fill="none" extrusionOk="0">
                  <a:moveTo>
                    <a:pt x="17974"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76" name="Shape 576"/>
            <p:cNvSpPr/>
            <p:nvPr/>
          </p:nvSpPr>
          <p:spPr>
            <a:xfrm>
              <a:off x="1244800" y="3853000"/>
              <a:ext cx="449375" cy="25"/>
            </a:xfrm>
            <a:custGeom>
              <a:avLst/>
              <a:gdLst/>
              <a:ahLst/>
              <a:cxnLst/>
              <a:rect l="0" t="0" r="0" b="0"/>
              <a:pathLst>
                <a:path w="17975" h="1" fill="none" extrusionOk="0">
                  <a:moveTo>
                    <a:pt x="0" y="0"/>
                  </a:moveTo>
                  <a:lnTo>
                    <a:pt x="1797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77" name="Shape 577"/>
            <p:cNvSpPr/>
            <p:nvPr/>
          </p:nvSpPr>
          <p:spPr>
            <a:xfrm>
              <a:off x="1302625" y="3893800"/>
              <a:ext cx="161375" cy="25"/>
            </a:xfrm>
            <a:custGeom>
              <a:avLst/>
              <a:gdLst/>
              <a:ahLst/>
              <a:cxnLst/>
              <a:rect l="0" t="0" r="0" b="0"/>
              <a:pathLst>
                <a:path w="6455" h="1" fill="none" extrusionOk="0">
                  <a:moveTo>
                    <a:pt x="6455" y="0"/>
                  </a:move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78" name="Shape 578"/>
            <p:cNvSpPr/>
            <p:nvPr/>
          </p:nvSpPr>
          <p:spPr>
            <a:xfrm>
              <a:off x="1302625" y="3933975"/>
              <a:ext cx="110250" cy="25"/>
            </a:xfrm>
            <a:custGeom>
              <a:avLst/>
              <a:gdLst/>
              <a:ahLst/>
              <a:cxnLst/>
              <a:rect l="0" t="0" r="0" b="0"/>
              <a:pathLst>
                <a:path w="4410" h="1" fill="none" extrusionOk="0">
                  <a:moveTo>
                    <a:pt x="4409" y="1"/>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79" name="Shape 579"/>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80" name="Shape 580"/>
          <p:cNvGrpSpPr/>
          <p:nvPr/>
        </p:nvGrpSpPr>
        <p:grpSpPr>
          <a:xfrm>
            <a:off x="3396333" y="3577263"/>
            <a:ext cx="367467" cy="287115"/>
            <a:chOff x="1923075" y="3694075"/>
            <a:chExt cx="437200" cy="341600"/>
          </a:xfrm>
        </p:grpSpPr>
        <p:sp>
          <p:nvSpPr>
            <p:cNvPr id="581" name="Shape 581"/>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2" name="Shape 582"/>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3" name="Shape 583"/>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4" name="Shape 584"/>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5" name="Shape 585"/>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6" name="Shape 586"/>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7" name="Shape 587"/>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8" name="Shape 588"/>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89" name="Shape 589"/>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90" name="Shape 590"/>
          <p:cNvGrpSpPr/>
          <p:nvPr/>
        </p:nvGrpSpPr>
        <p:grpSpPr>
          <a:xfrm>
            <a:off x="3964889" y="3572661"/>
            <a:ext cx="360301" cy="295814"/>
            <a:chOff x="2599525" y="3688600"/>
            <a:chExt cx="428675" cy="351950"/>
          </a:xfrm>
        </p:grpSpPr>
        <p:sp>
          <p:nvSpPr>
            <p:cNvPr id="591" name="Shape 591"/>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92" name="Shape 592"/>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93" name="Shape 593"/>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94" name="Shape 594"/>
          <p:cNvGrpSpPr/>
          <p:nvPr/>
        </p:nvGrpSpPr>
        <p:grpSpPr>
          <a:xfrm>
            <a:off x="4547271" y="3552195"/>
            <a:ext cx="333700" cy="329077"/>
            <a:chOff x="3292425" y="3664250"/>
            <a:chExt cx="397025" cy="391525"/>
          </a:xfrm>
        </p:grpSpPr>
        <p:sp>
          <p:nvSpPr>
            <p:cNvPr id="595" name="Shape 595"/>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96" name="Shape 596"/>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597" name="Shape 597"/>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598" name="Shape 598"/>
          <p:cNvGrpSpPr/>
          <p:nvPr/>
        </p:nvGrpSpPr>
        <p:grpSpPr>
          <a:xfrm>
            <a:off x="5085128" y="3594662"/>
            <a:ext cx="369526" cy="268183"/>
            <a:chOff x="3932350" y="3714775"/>
            <a:chExt cx="439650" cy="319075"/>
          </a:xfrm>
        </p:grpSpPr>
        <p:sp>
          <p:nvSpPr>
            <p:cNvPr id="599" name="Shape 599"/>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00" name="Shape 600"/>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01" name="Shape 601"/>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02" name="Shape 602"/>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03" name="Shape 603"/>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04" name="Shape 604"/>
          <p:cNvGrpSpPr/>
          <p:nvPr/>
        </p:nvGrpSpPr>
        <p:grpSpPr>
          <a:xfrm>
            <a:off x="5650113" y="3594662"/>
            <a:ext cx="369505" cy="268183"/>
            <a:chOff x="4604550" y="3714775"/>
            <a:chExt cx="439625" cy="319075"/>
          </a:xfrm>
        </p:grpSpPr>
        <p:sp>
          <p:nvSpPr>
            <p:cNvPr id="605" name="Shape 605"/>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06" name="Shape 606"/>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07" name="Shape 607"/>
          <p:cNvGrpSpPr/>
          <p:nvPr/>
        </p:nvGrpSpPr>
        <p:grpSpPr>
          <a:xfrm>
            <a:off x="6228397" y="3567029"/>
            <a:ext cx="353136" cy="313738"/>
            <a:chOff x="5292575" y="3681900"/>
            <a:chExt cx="420150" cy="373275"/>
          </a:xfrm>
        </p:grpSpPr>
        <p:sp>
          <p:nvSpPr>
            <p:cNvPr id="608" name="Shape 608"/>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09" name="Shape 609"/>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0" name="Shape 610"/>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1" name="Shape 611"/>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2" name="Shape 612"/>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3" name="Shape 613"/>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4" name="Shape 614"/>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15" name="Shape 615"/>
          <p:cNvGrpSpPr/>
          <p:nvPr/>
        </p:nvGrpSpPr>
        <p:grpSpPr>
          <a:xfrm>
            <a:off x="6773419" y="3527106"/>
            <a:ext cx="393060" cy="393060"/>
            <a:chOff x="5941025" y="3634400"/>
            <a:chExt cx="467650" cy="467650"/>
          </a:xfrm>
        </p:grpSpPr>
        <p:sp>
          <p:nvSpPr>
            <p:cNvPr id="616" name="Shape 616"/>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7" name="Shape 617"/>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8" name="Shape 618"/>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19" name="Shape 619"/>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20" name="Shape 620"/>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21" name="Shape 621"/>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22" name="Shape 622"/>
          <p:cNvGrpSpPr/>
          <p:nvPr/>
        </p:nvGrpSpPr>
        <p:grpSpPr>
          <a:xfrm>
            <a:off x="7363492" y="3552195"/>
            <a:ext cx="342882" cy="342903"/>
            <a:chOff x="6643075" y="3664250"/>
            <a:chExt cx="407950" cy="407975"/>
          </a:xfrm>
        </p:grpSpPr>
        <p:sp>
          <p:nvSpPr>
            <p:cNvPr id="623" name="Shape 623"/>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24" name="Shape 624"/>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25" name="Shape 625"/>
          <p:cNvGrpSpPr/>
          <p:nvPr/>
        </p:nvGrpSpPr>
        <p:grpSpPr>
          <a:xfrm>
            <a:off x="2264326" y="4102849"/>
            <a:ext cx="371564" cy="371543"/>
            <a:chOff x="576250" y="4319400"/>
            <a:chExt cx="442075" cy="442050"/>
          </a:xfrm>
        </p:grpSpPr>
        <p:sp>
          <p:nvSpPr>
            <p:cNvPr id="626" name="Shape 626"/>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27" name="Shape 627"/>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28" name="Shape 628"/>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29" name="Shape 62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630" name="Shape 630"/>
          <p:cNvSpPr/>
          <p:nvPr/>
        </p:nvSpPr>
        <p:spPr>
          <a:xfrm>
            <a:off x="2813990" y="4175147"/>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31" name="Shape 631"/>
          <p:cNvSpPr/>
          <p:nvPr/>
        </p:nvSpPr>
        <p:spPr>
          <a:xfrm>
            <a:off x="5104712" y="4118327"/>
            <a:ext cx="340844" cy="340865"/>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32" name="Shape 632"/>
          <p:cNvSpPr/>
          <p:nvPr/>
        </p:nvSpPr>
        <p:spPr>
          <a:xfrm>
            <a:off x="4539707" y="4139823"/>
            <a:ext cx="340844" cy="297873"/>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33" name="Shape 633"/>
          <p:cNvSpPr/>
          <p:nvPr/>
        </p:nvSpPr>
        <p:spPr>
          <a:xfrm>
            <a:off x="5668184" y="4116793"/>
            <a:ext cx="343912" cy="343933"/>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nvGrpSpPr>
          <p:cNvPr id="634" name="Shape 634"/>
          <p:cNvGrpSpPr/>
          <p:nvPr/>
        </p:nvGrpSpPr>
        <p:grpSpPr>
          <a:xfrm>
            <a:off x="6207931" y="4121781"/>
            <a:ext cx="394068" cy="325505"/>
            <a:chOff x="5268225" y="4341925"/>
            <a:chExt cx="468850" cy="387275"/>
          </a:xfrm>
        </p:grpSpPr>
        <p:sp>
          <p:nvSpPr>
            <p:cNvPr id="635" name="Shape 635"/>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36" name="Shape 636"/>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37" name="Shape 637"/>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38" name="Shape 638"/>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39" name="Shape 639"/>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40" name="Shape 640"/>
            <p:cNvSpPr/>
            <p:nvPr/>
          </p:nvSpPr>
          <p:spPr>
            <a:xfrm>
              <a:off x="5447225" y="4615925"/>
              <a:ext cx="110850" cy="25"/>
            </a:xfrm>
            <a:custGeom>
              <a:avLst/>
              <a:gdLst/>
              <a:ahLst/>
              <a:cxnLst/>
              <a:rect l="0" t="0" r="0" b="0"/>
              <a:pathLst>
                <a:path w="4434" h="1" fill="none" extrusionOk="0">
                  <a:moveTo>
                    <a:pt x="1" y="0"/>
                  </a:moveTo>
                  <a:lnTo>
                    <a:pt x="443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41" name="Shape 641"/>
            <p:cNvSpPr/>
            <p:nvPr/>
          </p:nvSpPr>
          <p:spPr>
            <a:xfrm>
              <a:off x="5439925" y="4589125"/>
              <a:ext cx="125450" cy="25"/>
            </a:xfrm>
            <a:custGeom>
              <a:avLst/>
              <a:gdLst/>
              <a:ahLst/>
              <a:cxnLst/>
              <a:rect l="0" t="0" r="0" b="0"/>
              <a:pathLst>
                <a:path w="5018" h="1" fill="none" extrusionOk="0">
                  <a:moveTo>
                    <a:pt x="1" y="0"/>
                  </a:moveTo>
                  <a:lnTo>
                    <a:pt x="501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42" name="Shape 642"/>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43" name="Shape 643"/>
          <p:cNvGrpSpPr/>
          <p:nvPr/>
        </p:nvGrpSpPr>
        <p:grpSpPr>
          <a:xfrm>
            <a:off x="6792878" y="4111548"/>
            <a:ext cx="354145" cy="354145"/>
            <a:chOff x="5964175" y="4329750"/>
            <a:chExt cx="421350" cy="421350"/>
          </a:xfrm>
        </p:grpSpPr>
        <p:sp>
          <p:nvSpPr>
            <p:cNvPr id="644" name="Shape 644"/>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45" name="Shape 645"/>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46" name="Shape 646"/>
          <p:cNvGrpSpPr/>
          <p:nvPr/>
        </p:nvGrpSpPr>
        <p:grpSpPr>
          <a:xfrm>
            <a:off x="2828785" y="4676532"/>
            <a:ext cx="372594" cy="360301"/>
            <a:chOff x="1247825" y="5001950"/>
            <a:chExt cx="443300" cy="428675"/>
          </a:xfrm>
        </p:grpSpPr>
        <p:sp>
          <p:nvSpPr>
            <p:cNvPr id="647" name="Shape 647"/>
            <p:cNvSpPr/>
            <p:nvPr/>
          </p:nvSpPr>
          <p:spPr>
            <a:xfrm>
              <a:off x="1247825" y="5168175"/>
              <a:ext cx="373875" cy="221650"/>
            </a:xfrm>
            <a:custGeom>
              <a:avLst/>
              <a:gdLst/>
              <a:ahLst/>
              <a:cxnLst/>
              <a:rect l="0" t="0" r="0" b="0"/>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48" name="Shape 648"/>
            <p:cNvSpPr/>
            <p:nvPr/>
          </p:nvSpPr>
          <p:spPr>
            <a:xfrm>
              <a:off x="1275850" y="5209575"/>
              <a:ext cx="60900" cy="87075"/>
            </a:xfrm>
            <a:custGeom>
              <a:avLst/>
              <a:gdLst/>
              <a:ahLst/>
              <a:cxnLst/>
              <a:rect l="0" t="0" r="0" b="0"/>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49" name="Shape 649"/>
            <p:cNvSpPr/>
            <p:nvPr/>
          </p:nvSpPr>
          <p:spPr>
            <a:xfrm>
              <a:off x="1247825" y="5391625"/>
              <a:ext cx="443300" cy="39000"/>
            </a:xfrm>
            <a:custGeom>
              <a:avLst/>
              <a:gdLst/>
              <a:ahLst/>
              <a:cxnLst/>
              <a:rect l="0" t="0" r="0" b="0"/>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0" name="Shape 650"/>
            <p:cNvSpPr/>
            <p:nvPr/>
          </p:nvSpPr>
          <p:spPr>
            <a:xfrm>
              <a:off x="1454850" y="5001950"/>
              <a:ext cx="17075" cy="114475"/>
            </a:xfrm>
            <a:custGeom>
              <a:avLst/>
              <a:gdLst/>
              <a:ahLst/>
              <a:cxnLst/>
              <a:rect l="0" t="0" r="0" b="0"/>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1" name="Shape 651"/>
            <p:cNvSpPr/>
            <p:nvPr/>
          </p:nvSpPr>
          <p:spPr>
            <a:xfrm>
              <a:off x="1411025" y="5001950"/>
              <a:ext cx="17075" cy="114475"/>
            </a:xfrm>
            <a:custGeom>
              <a:avLst/>
              <a:gdLst/>
              <a:ahLst/>
              <a:cxnLst/>
              <a:rect l="0" t="0" r="0" b="0"/>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2" name="Shape 652"/>
            <p:cNvSpPr/>
            <p:nvPr/>
          </p:nvSpPr>
          <p:spPr>
            <a:xfrm>
              <a:off x="1498700" y="5001950"/>
              <a:ext cx="16450" cy="114475"/>
            </a:xfrm>
            <a:custGeom>
              <a:avLst/>
              <a:gdLst/>
              <a:ahLst/>
              <a:cxnLst/>
              <a:rect l="0" t="0" r="0" b="0"/>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53" name="Shape 653"/>
          <p:cNvGrpSpPr/>
          <p:nvPr/>
        </p:nvGrpSpPr>
        <p:grpSpPr>
          <a:xfrm>
            <a:off x="3427031" y="4658608"/>
            <a:ext cx="306068" cy="389992"/>
            <a:chOff x="1959600" y="4980625"/>
            <a:chExt cx="364150" cy="464000"/>
          </a:xfrm>
        </p:grpSpPr>
        <p:sp>
          <p:nvSpPr>
            <p:cNvPr id="654" name="Shape 654"/>
            <p:cNvSpPr/>
            <p:nvPr/>
          </p:nvSpPr>
          <p:spPr>
            <a:xfrm>
              <a:off x="1959600" y="4980625"/>
              <a:ext cx="364150" cy="239325"/>
            </a:xfrm>
            <a:custGeom>
              <a:avLst/>
              <a:gdLst/>
              <a:ahLst/>
              <a:cxnLst/>
              <a:rect l="0" t="0" r="0" b="0"/>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5" name="Shape 655"/>
            <p:cNvSpPr/>
            <p:nvPr/>
          </p:nvSpPr>
          <p:spPr>
            <a:xfrm>
              <a:off x="2053375" y="5121275"/>
              <a:ext cx="176600" cy="25"/>
            </a:xfrm>
            <a:custGeom>
              <a:avLst/>
              <a:gdLst/>
              <a:ahLst/>
              <a:cxnLst/>
              <a:rect l="0" t="0" r="0" b="0"/>
              <a:pathLst>
                <a:path w="7064" h="1" fill="none" extrusionOk="0">
                  <a:moveTo>
                    <a:pt x="1" y="1"/>
                  </a:moveTo>
                  <a:lnTo>
                    <a:pt x="706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6" name="Shape 656"/>
            <p:cNvSpPr/>
            <p:nvPr/>
          </p:nvSpPr>
          <p:spPr>
            <a:xfrm>
              <a:off x="2104525" y="5121275"/>
              <a:ext cx="74300" cy="323350"/>
            </a:xfrm>
            <a:custGeom>
              <a:avLst/>
              <a:gdLst/>
              <a:ahLst/>
              <a:cxnLst/>
              <a:rect l="0" t="0" r="0" b="0"/>
              <a:pathLst>
                <a:path w="2972" h="12934" fill="none" extrusionOk="0">
                  <a:moveTo>
                    <a:pt x="0" y="1"/>
                  </a:moveTo>
                  <a:lnTo>
                    <a:pt x="0" y="12933"/>
                  </a:lnTo>
                  <a:lnTo>
                    <a:pt x="2972" y="12933"/>
                  </a:lnTo>
                  <a:lnTo>
                    <a:pt x="2972"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7" name="Shape 657"/>
            <p:cNvSpPr/>
            <p:nvPr/>
          </p:nvSpPr>
          <p:spPr>
            <a:xfrm>
              <a:off x="2166625" y="5023850"/>
              <a:ext cx="85275" cy="85275"/>
            </a:xfrm>
            <a:custGeom>
              <a:avLst/>
              <a:gdLst/>
              <a:ahLst/>
              <a:cxnLst/>
              <a:rect l="0" t="0" r="0" b="0"/>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8" name="Shape 658"/>
            <p:cNvSpPr/>
            <p:nvPr/>
          </p:nvSpPr>
          <p:spPr>
            <a:xfrm>
              <a:off x="2031450" y="5023850"/>
              <a:ext cx="85275" cy="85275"/>
            </a:xfrm>
            <a:custGeom>
              <a:avLst/>
              <a:gdLst/>
              <a:ahLst/>
              <a:cxnLst/>
              <a:rect l="0" t="0" r="0" b="0"/>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59" name="Shape 659"/>
            <p:cNvSpPr/>
            <p:nvPr/>
          </p:nvSpPr>
          <p:spPr>
            <a:xfrm>
              <a:off x="1979100" y="5219925"/>
              <a:ext cx="125450" cy="224700"/>
            </a:xfrm>
            <a:custGeom>
              <a:avLst/>
              <a:gdLst/>
              <a:ahLst/>
              <a:cxnLst/>
              <a:rect l="0" t="0" r="0" b="0"/>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60" name="Shape 660"/>
            <p:cNvSpPr/>
            <p:nvPr/>
          </p:nvSpPr>
          <p:spPr>
            <a:xfrm>
              <a:off x="2178800" y="5219925"/>
              <a:ext cx="125450" cy="224700"/>
            </a:xfrm>
            <a:custGeom>
              <a:avLst/>
              <a:gdLst/>
              <a:ahLst/>
              <a:cxnLst/>
              <a:rect l="0" t="0" r="0" b="0"/>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61" name="Shape 661"/>
          <p:cNvGrpSpPr/>
          <p:nvPr/>
        </p:nvGrpSpPr>
        <p:grpSpPr>
          <a:xfrm>
            <a:off x="3969512" y="4673463"/>
            <a:ext cx="351077" cy="360806"/>
            <a:chOff x="2605025" y="4998300"/>
            <a:chExt cx="417700" cy="429275"/>
          </a:xfrm>
        </p:grpSpPr>
        <p:sp>
          <p:nvSpPr>
            <p:cNvPr id="662" name="Shape 662"/>
            <p:cNvSpPr/>
            <p:nvPr/>
          </p:nvSpPr>
          <p:spPr>
            <a:xfrm>
              <a:off x="2819350" y="5216875"/>
              <a:ext cx="202150" cy="210700"/>
            </a:xfrm>
            <a:custGeom>
              <a:avLst/>
              <a:gdLst/>
              <a:ahLst/>
              <a:cxnLst/>
              <a:rect l="0" t="0" r="0" b="0"/>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63" name="Shape 663"/>
            <p:cNvSpPr/>
            <p:nvPr/>
          </p:nvSpPr>
          <p:spPr>
            <a:xfrm>
              <a:off x="2606225" y="4998300"/>
              <a:ext cx="203400" cy="207650"/>
            </a:xfrm>
            <a:custGeom>
              <a:avLst/>
              <a:gdLst/>
              <a:ahLst/>
              <a:cxnLst/>
              <a:rect l="0" t="0" r="0" b="0"/>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64" name="Shape 664"/>
            <p:cNvSpPr/>
            <p:nvPr/>
          </p:nvSpPr>
          <p:spPr>
            <a:xfrm>
              <a:off x="2605025" y="5003775"/>
              <a:ext cx="417700" cy="417700"/>
            </a:xfrm>
            <a:custGeom>
              <a:avLst/>
              <a:gdLst/>
              <a:ahLst/>
              <a:cxnLst/>
              <a:rect l="0" t="0" r="0" b="0"/>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65" name="Shape 665"/>
          <p:cNvGrpSpPr/>
          <p:nvPr/>
        </p:nvGrpSpPr>
        <p:grpSpPr>
          <a:xfrm>
            <a:off x="4500203" y="4676532"/>
            <a:ext cx="419662" cy="349543"/>
            <a:chOff x="3236425" y="5001950"/>
            <a:chExt cx="499300" cy="415875"/>
          </a:xfrm>
        </p:grpSpPr>
        <p:sp>
          <p:nvSpPr>
            <p:cNvPr id="666" name="Shape 666"/>
            <p:cNvSpPr/>
            <p:nvPr/>
          </p:nvSpPr>
          <p:spPr>
            <a:xfrm>
              <a:off x="3236425" y="5309425"/>
              <a:ext cx="499300" cy="108400"/>
            </a:xfrm>
            <a:custGeom>
              <a:avLst/>
              <a:gdLst/>
              <a:ahLst/>
              <a:cxnLst/>
              <a:rect l="0" t="0" r="0" b="0"/>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67" name="Shape 667"/>
            <p:cNvSpPr/>
            <p:nvPr/>
          </p:nvSpPr>
          <p:spPr>
            <a:xfrm>
              <a:off x="3294875" y="5330725"/>
              <a:ext cx="382400" cy="25"/>
            </a:xfrm>
            <a:custGeom>
              <a:avLst/>
              <a:gdLst/>
              <a:ahLst/>
              <a:cxnLst/>
              <a:rect l="0" t="0" r="0" b="0"/>
              <a:pathLst>
                <a:path w="15296" h="1" fill="none" extrusionOk="0">
                  <a:moveTo>
                    <a:pt x="0" y="1"/>
                  </a:moveTo>
                  <a:lnTo>
                    <a:pt x="15295"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68" name="Shape 668"/>
            <p:cNvSpPr/>
            <p:nvPr/>
          </p:nvSpPr>
          <p:spPr>
            <a:xfrm>
              <a:off x="3280250" y="5162675"/>
              <a:ext cx="411625" cy="140075"/>
            </a:xfrm>
            <a:custGeom>
              <a:avLst/>
              <a:gdLst/>
              <a:ahLst/>
              <a:cxnLst/>
              <a:rect l="0" t="0" r="0" b="0"/>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69" name="Shape 669"/>
            <p:cNvSpPr/>
            <p:nvPr/>
          </p:nvSpPr>
          <p:spPr>
            <a:xfrm>
              <a:off x="3471450" y="5001950"/>
              <a:ext cx="17075" cy="114475"/>
            </a:xfrm>
            <a:custGeom>
              <a:avLst/>
              <a:gdLst/>
              <a:ahLst/>
              <a:cxnLst/>
              <a:rect l="0" t="0" r="0" b="0"/>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70" name="Shape 670"/>
            <p:cNvSpPr/>
            <p:nvPr/>
          </p:nvSpPr>
          <p:spPr>
            <a:xfrm>
              <a:off x="3427600" y="5001950"/>
              <a:ext cx="17075" cy="114475"/>
            </a:xfrm>
            <a:custGeom>
              <a:avLst/>
              <a:gdLst/>
              <a:ahLst/>
              <a:cxnLst/>
              <a:rect l="0" t="0" r="0" b="0"/>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71" name="Shape 671"/>
            <p:cNvSpPr/>
            <p:nvPr/>
          </p:nvSpPr>
          <p:spPr>
            <a:xfrm>
              <a:off x="3515275" y="5001950"/>
              <a:ext cx="16475" cy="114475"/>
            </a:xfrm>
            <a:custGeom>
              <a:avLst/>
              <a:gdLst/>
              <a:ahLst/>
              <a:cxnLst/>
              <a:rect l="0" t="0" r="0" b="0"/>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72" name="Shape 672"/>
          <p:cNvGrpSpPr/>
          <p:nvPr/>
        </p:nvGrpSpPr>
        <p:grpSpPr>
          <a:xfrm>
            <a:off x="5115324" y="4658609"/>
            <a:ext cx="319369" cy="380263"/>
            <a:chOff x="3968275" y="4980625"/>
            <a:chExt cx="379975" cy="452425"/>
          </a:xfrm>
        </p:grpSpPr>
        <p:sp>
          <p:nvSpPr>
            <p:cNvPr id="673" name="Shape 673"/>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74" name="Shape 674"/>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75" name="Shape 675"/>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76" name="Shape 676"/>
          <p:cNvGrpSpPr/>
          <p:nvPr/>
        </p:nvGrpSpPr>
        <p:grpSpPr>
          <a:xfrm>
            <a:off x="6770857" y="4743562"/>
            <a:ext cx="404323" cy="220085"/>
            <a:chOff x="5937975" y="5081700"/>
            <a:chExt cx="481050" cy="261850"/>
          </a:xfrm>
        </p:grpSpPr>
        <p:sp>
          <p:nvSpPr>
            <p:cNvPr id="677" name="Shape 677"/>
            <p:cNvSpPr/>
            <p:nvPr/>
          </p:nvSpPr>
          <p:spPr>
            <a:xfrm>
              <a:off x="6104200" y="5081700"/>
              <a:ext cx="314825" cy="215575"/>
            </a:xfrm>
            <a:custGeom>
              <a:avLst/>
              <a:gdLst/>
              <a:ahLst/>
              <a:cxnLst/>
              <a:rect l="0" t="0" r="0" b="0"/>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78" name="Shape 678"/>
            <p:cNvSpPr/>
            <p:nvPr/>
          </p:nvSpPr>
          <p:spPr>
            <a:xfrm>
              <a:off x="5937975" y="5210175"/>
              <a:ext cx="333700" cy="133375"/>
            </a:xfrm>
            <a:custGeom>
              <a:avLst/>
              <a:gdLst/>
              <a:ahLst/>
              <a:cxnLst/>
              <a:rect l="0" t="0" r="0" b="0"/>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79" name="Shape 679"/>
            <p:cNvSpPr/>
            <p:nvPr/>
          </p:nvSpPr>
          <p:spPr>
            <a:xfrm>
              <a:off x="6352025" y="5109100"/>
              <a:ext cx="19500" cy="18900"/>
            </a:xfrm>
            <a:custGeom>
              <a:avLst/>
              <a:gdLst/>
              <a:ahLst/>
              <a:cxnLst/>
              <a:rect l="0" t="0" r="0" b="0"/>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solidFill>
              <a:srgbClr val="000000"/>
            </a:solidFill>
            <a:ln w="12700" cap="flat"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80" name="Shape 680"/>
          <p:cNvGrpSpPr/>
          <p:nvPr/>
        </p:nvGrpSpPr>
        <p:grpSpPr>
          <a:xfrm>
            <a:off x="7389065" y="4701095"/>
            <a:ext cx="290183" cy="333678"/>
            <a:chOff x="6673500" y="5031175"/>
            <a:chExt cx="345250" cy="397000"/>
          </a:xfrm>
        </p:grpSpPr>
        <p:sp>
          <p:nvSpPr>
            <p:cNvPr id="681" name="Shape 681"/>
            <p:cNvSpPr/>
            <p:nvPr/>
          </p:nvSpPr>
          <p:spPr>
            <a:xfrm>
              <a:off x="6731950" y="5031175"/>
              <a:ext cx="105375" cy="147375"/>
            </a:xfrm>
            <a:custGeom>
              <a:avLst/>
              <a:gdLst/>
              <a:ahLst/>
              <a:cxnLst/>
              <a:rect l="0" t="0" r="0" b="0"/>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82" name="Shape 682"/>
            <p:cNvSpPr/>
            <p:nvPr/>
          </p:nvSpPr>
          <p:spPr>
            <a:xfrm>
              <a:off x="6673500" y="5146850"/>
              <a:ext cx="84050" cy="116925"/>
            </a:xfrm>
            <a:custGeom>
              <a:avLst/>
              <a:gdLst/>
              <a:ahLst/>
              <a:cxnLst/>
              <a:rect l="0" t="0" r="0" b="0"/>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83" name="Shape 683"/>
            <p:cNvSpPr/>
            <p:nvPr/>
          </p:nvSpPr>
          <p:spPr>
            <a:xfrm>
              <a:off x="6859225" y="5033600"/>
              <a:ext cx="105350" cy="144950"/>
            </a:xfrm>
            <a:custGeom>
              <a:avLst/>
              <a:gdLst/>
              <a:ahLst/>
              <a:cxnLst/>
              <a:rect l="0" t="0" r="0" b="0"/>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84" name="Shape 684"/>
            <p:cNvSpPr/>
            <p:nvPr/>
          </p:nvSpPr>
          <p:spPr>
            <a:xfrm>
              <a:off x="6931675" y="5150500"/>
              <a:ext cx="87075" cy="115725"/>
            </a:xfrm>
            <a:custGeom>
              <a:avLst/>
              <a:gdLst/>
              <a:ahLst/>
              <a:cxnLst/>
              <a:rect l="0" t="0" r="0" b="0"/>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85" name="Shape 685"/>
            <p:cNvSpPr/>
            <p:nvPr/>
          </p:nvSpPr>
          <p:spPr>
            <a:xfrm>
              <a:off x="6715525" y="5180350"/>
              <a:ext cx="263050" cy="247825"/>
            </a:xfrm>
            <a:custGeom>
              <a:avLst/>
              <a:gdLst/>
              <a:ahLst/>
              <a:cxnLst/>
              <a:rect l="0" t="0" r="0" b="0"/>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686" name="Shape 686"/>
          <p:cNvGrpSpPr/>
          <p:nvPr/>
        </p:nvGrpSpPr>
        <p:grpSpPr>
          <a:xfrm>
            <a:off x="5081052" y="725741"/>
            <a:ext cx="387933" cy="345971"/>
            <a:chOff x="3927500" y="301425"/>
            <a:chExt cx="461550" cy="411625"/>
          </a:xfrm>
        </p:grpSpPr>
        <p:sp>
          <p:nvSpPr>
            <p:cNvPr id="687" name="Shape 68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88" name="Shape 68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89" name="Shape 68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0" name="Shape 69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1" name="Shape 69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2" name="Shape 69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3" name="Shape 693"/>
            <p:cNvSpPr/>
            <p:nvPr/>
          </p:nvSpPr>
          <p:spPr>
            <a:xfrm>
              <a:off x="3970725" y="558375"/>
              <a:ext cx="1850" cy="12200"/>
            </a:xfrm>
            <a:custGeom>
              <a:avLst/>
              <a:gdLst/>
              <a:ahLst/>
              <a:cxnLst/>
              <a:rect l="0" t="0" r="0" b="0"/>
              <a:pathLst>
                <a:path w="74" h="488" fill="none" extrusionOk="0">
                  <a:moveTo>
                    <a:pt x="0" y="488"/>
                  </a:moveTo>
                  <a:lnTo>
                    <a:pt x="7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4" name="Shape 69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5" name="Shape 69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6" name="Shape 69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7" name="Shape 69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8" name="Shape 69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699" name="Shape 69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0" name="Shape 70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1" name="Shape 70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2" name="Shape 702"/>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3" name="Shape 703"/>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4" name="Shape 70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5" name="Shape 70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6" name="Shape 70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7" name="Shape 70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8" name="Shape 70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09" name="Shape 70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0" name="Shape 71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1" name="Shape 71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2" name="Shape 71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3" name="Shape 71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14" name="Shape 714"/>
          <p:cNvGrpSpPr/>
          <p:nvPr/>
        </p:nvGrpSpPr>
        <p:grpSpPr>
          <a:xfrm>
            <a:off x="7368598" y="732401"/>
            <a:ext cx="332670" cy="332670"/>
            <a:chOff x="6649150" y="309350"/>
            <a:chExt cx="395800" cy="395800"/>
          </a:xfrm>
        </p:grpSpPr>
        <p:sp>
          <p:nvSpPr>
            <p:cNvPr id="715" name="Shape 715"/>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6" name="Shape 716"/>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7" name="Shape 717"/>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8" name="Shape 718"/>
            <p:cNvSpPr/>
            <p:nvPr/>
          </p:nvSpPr>
          <p:spPr>
            <a:xfrm>
              <a:off x="6847025" y="333700"/>
              <a:ext cx="25" cy="29250"/>
            </a:xfrm>
            <a:custGeom>
              <a:avLst/>
              <a:gdLst/>
              <a:ahLst/>
              <a:cxnLst/>
              <a:rect l="0" t="0" r="0" b="0"/>
              <a:pathLst>
                <a:path w="1" h="1170" fill="none" extrusionOk="0">
                  <a:moveTo>
                    <a:pt x="1" y="1170"/>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19" name="Shape 719"/>
            <p:cNvSpPr/>
            <p:nvPr/>
          </p:nvSpPr>
          <p:spPr>
            <a:xfrm>
              <a:off x="6760575" y="356850"/>
              <a:ext cx="25" cy="25"/>
            </a:xfrm>
            <a:custGeom>
              <a:avLst/>
              <a:gdLst/>
              <a:ahLst/>
              <a:cxnLst/>
              <a:rect l="0" t="0" r="0" b="0"/>
              <a:pathLst>
                <a:path w="1" h="1" fill="none" extrusionOk="0">
                  <a:moveTo>
                    <a:pt x="1" y="0"/>
                  </a:move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0" name="Shape 720"/>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1" name="Shape 721"/>
            <p:cNvSpPr/>
            <p:nvPr/>
          </p:nvSpPr>
          <p:spPr>
            <a:xfrm>
              <a:off x="6696650" y="420775"/>
              <a:ext cx="25" cy="25"/>
            </a:xfrm>
            <a:custGeom>
              <a:avLst/>
              <a:gdLst/>
              <a:ahLst/>
              <a:cxnLst/>
              <a:rect l="0" t="0" r="0" b="0"/>
              <a:pathLst>
                <a:path w="1" h="1" fill="none" extrusionOk="0">
                  <a:moveTo>
                    <a:pt x="0"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2" name="Shape 722"/>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3" name="Shape 723"/>
            <p:cNvSpPr/>
            <p:nvPr/>
          </p:nvSpPr>
          <p:spPr>
            <a:xfrm>
              <a:off x="6673500" y="507225"/>
              <a:ext cx="29250" cy="25"/>
            </a:xfrm>
            <a:custGeom>
              <a:avLst/>
              <a:gdLst/>
              <a:ahLst/>
              <a:cxnLst/>
              <a:rect l="0" t="0" r="0" b="0"/>
              <a:pathLst>
                <a:path w="1170" h="1" fill="none" extrusionOk="0">
                  <a:moveTo>
                    <a:pt x="1" y="1"/>
                  </a:moveTo>
                  <a:lnTo>
                    <a:pt x="117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4" name="Shape 724"/>
            <p:cNvSpPr/>
            <p:nvPr/>
          </p:nvSpPr>
          <p:spPr>
            <a:xfrm>
              <a:off x="6696650" y="593700"/>
              <a:ext cx="25" cy="25"/>
            </a:xfrm>
            <a:custGeom>
              <a:avLst/>
              <a:gdLst/>
              <a:ahLst/>
              <a:cxnLst/>
              <a:rect l="0" t="0" r="0" b="0"/>
              <a:pathLst>
                <a:path w="1" h="1" fill="none" extrusionOk="0">
                  <a:moveTo>
                    <a:pt x="0"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5" name="Shape 725"/>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6" name="Shape 726"/>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7" name="Shape 727"/>
            <p:cNvSpPr/>
            <p:nvPr/>
          </p:nvSpPr>
          <p:spPr>
            <a:xfrm>
              <a:off x="6760575" y="657625"/>
              <a:ext cx="25" cy="25"/>
            </a:xfrm>
            <a:custGeom>
              <a:avLst/>
              <a:gdLst/>
              <a:ahLst/>
              <a:cxnLst/>
              <a:rect l="0" t="0" r="0" b="0"/>
              <a:pathLst>
                <a:path w="1" h="1" fill="none" extrusionOk="0">
                  <a:moveTo>
                    <a:pt x="1" y="1"/>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8" name="Shape 728"/>
            <p:cNvSpPr/>
            <p:nvPr/>
          </p:nvSpPr>
          <p:spPr>
            <a:xfrm>
              <a:off x="6847025" y="651550"/>
              <a:ext cx="25" cy="29250"/>
            </a:xfrm>
            <a:custGeom>
              <a:avLst/>
              <a:gdLst/>
              <a:ahLst/>
              <a:cxnLst/>
              <a:rect l="0" t="0" r="0" b="0"/>
              <a:pathLst>
                <a:path w="1" h="1170" fill="none" extrusionOk="0">
                  <a:moveTo>
                    <a:pt x="1" y="0"/>
                  </a:moveTo>
                  <a:lnTo>
                    <a:pt x="1" y="116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29" name="Shape 729"/>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0" name="Shape 730"/>
            <p:cNvSpPr/>
            <p:nvPr/>
          </p:nvSpPr>
          <p:spPr>
            <a:xfrm>
              <a:off x="6933500" y="657625"/>
              <a:ext cx="25" cy="25"/>
            </a:xfrm>
            <a:custGeom>
              <a:avLst/>
              <a:gdLst/>
              <a:ahLst/>
              <a:cxnLst/>
              <a:rect l="0" t="0" r="0" b="0"/>
              <a:pathLst>
                <a:path w="1" h="1" fill="none" extrusionOk="0">
                  <a:moveTo>
                    <a:pt x="0"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1" name="Shape 731"/>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2" name="Shape 732"/>
            <p:cNvSpPr/>
            <p:nvPr/>
          </p:nvSpPr>
          <p:spPr>
            <a:xfrm>
              <a:off x="6997425" y="593700"/>
              <a:ext cx="25" cy="25"/>
            </a:xfrm>
            <a:custGeom>
              <a:avLst/>
              <a:gdLst/>
              <a:ahLst/>
              <a:cxnLst/>
              <a:rect l="0" t="0" r="0" b="0"/>
              <a:pathLst>
                <a:path w="1" h="1" fill="none" extrusionOk="0">
                  <a:moveTo>
                    <a:pt x="1" y="0"/>
                  </a:move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3" name="Shape 733"/>
            <p:cNvSpPr/>
            <p:nvPr/>
          </p:nvSpPr>
          <p:spPr>
            <a:xfrm>
              <a:off x="6991350" y="507225"/>
              <a:ext cx="29250" cy="25"/>
            </a:xfrm>
            <a:custGeom>
              <a:avLst/>
              <a:gdLst/>
              <a:ahLst/>
              <a:cxnLst/>
              <a:rect l="0" t="0" r="0" b="0"/>
              <a:pathLst>
                <a:path w="1170" h="1" fill="none" extrusionOk="0">
                  <a:moveTo>
                    <a:pt x="1169" y="1"/>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4" name="Shape 734"/>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5" name="Shape 735"/>
            <p:cNvSpPr/>
            <p:nvPr/>
          </p:nvSpPr>
          <p:spPr>
            <a:xfrm>
              <a:off x="6997425" y="420775"/>
              <a:ext cx="25" cy="25"/>
            </a:xfrm>
            <a:custGeom>
              <a:avLst/>
              <a:gdLst/>
              <a:ahLst/>
              <a:cxnLst/>
              <a:rect l="0" t="0" r="0" b="0"/>
              <a:pathLst>
                <a:path w="1" h="1" fill="none" extrusionOk="0">
                  <a:moveTo>
                    <a:pt x="1" y="0"/>
                  </a:moveTo>
                  <a:lnTo>
                    <a:pt x="1"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6" name="Shape 736"/>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37" name="Shape 737"/>
            <p:cNvSpPr/>
            <p:nvPr/>
          </p:nvSpPr>
          <p:spPr>
            <a:xfrm>
              <a:off x="6933500" y="356850"/>
              <a:ext cx="25" cy="25"/>
            </a:xfrm>
            <a:custGeom>
              <a:avLst/>
              <a:gdLst/>
              <a:ahLst/>
              <a:cxnLst/>
              <a:rect l="0" t="0" r="0" b="0"/>
              <a:pathLst>
                <a:path w="1" h="1" fill="none" extrusionOk="0">
                  <a:moveTo>
                    <a:pt x="0" y="0"/>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38" name="Shape 738"/>
          <p:cNvGrpSpPr/>
          <p:nvPr/>
        </p:nvGrpSpPr>
        <p:grpSpPr>
          <a:xfrm>
            <a:off x="6801052" y="740072"/>
            <a:ext cx="337797" cy="319873"/>
            <a:chOff x="5973900" y="318475"/>
            <a:chExt cx="401900" cy="380575"/>
          </a:xfrm>
        </p:grpSpPr>
        <p:sp>
          <p:nvSpPr>
            <p:cNvPr id="739" name="Shape 739"/>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0" name="Shape 740"/>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1" name="Shape 741"/>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2" name="Shape 742"/>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3" name="Shape 743"/>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4" name="Shape 744"/>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5" name="Shape 745"/>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6" name="Shape 746"/>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7" name="Shape 747"/>
            <p:cNvSpPr/>
            <p:nvPr/>
          </p:nvSpPr>
          <p:spPr>
            <a:xfrm>
              <a:off x="6024450" y="573000"/>
              <a:ext cx="300800" cy="25"/>
            </a:xfrm>
            <a:custGeom>
              <a:avLst/>
              <a:gdLst/>
              <a:ahLst/>
              <a:cxnLst/>
              <a:rect l="0" t="0" r="0" b="0"/>
              <a:pathLst>
                <a:path w="12032" h="1" fill="none" extrusionOk="0">
                  <a:moveTo>
                    <a:pt x="0" y="0"/>
                  </a:moveTo>
                  <a:lnTo>
                    <a:pt x="12032"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8" name="Shape 748"/>
            <p:cNvSpPr/>
            <p:nvPr/>
          </p:nvSpPr>
          <p:spPr>
            <a:xfrm>
              <a:off x="6024450" y="514550"/>
              <a:ext cx="300800" cy="25"/>
            </a:xfrm>
            <a:custGeom>
              <a:avLst/>
              <a:gdLst/>
              <a:ahLst/>
              <a:cxnLst/>
              <a:rect l="0" t="0" r="0" b="0"/>
              <a:pathLst>
                <a:path w="12032" h="1" fill="none" extrusionOk="0">
                  <a:moveTo>
                    <a:pt x="0" y="0"/>
                  </a:moveTo>
                  <a:lnTo>
                    <a:pt x="12032"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49" name="Shape 749"/>
            <p:cNvSpPr/>
            <p:nvPr/>
          </p:nvSpPr>
          <p:spPr>
            <a:xfrm>
              <a:off x="6264950" y="456100"/>
              <a:ext cx="25" cy="175375"/>
            </a:xfrm>
            <a:custGeom>
              <a:avLst/>
              <a:gdLst/>
              <a:ahLst/>
              <a:cxnLst/>
              <a:rect l="0" t="0" r="0" b="0"/>
              <a:pathLst>
                <a:path w="1" h="7015" fill="none" extrusionOk="0">
                  <a:moveTo>
                    <a:pt x="1" y="0"/>
                  </a:moveTo>
                  <a:lnTo>
                    <a:pt x="1" y="701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50" name="Shape 750"/>
            <p:cNvSpPr/>
            <p:nvPr/>
          </p:nvSpPr>
          <p:spPr>
            <a:xfrm>
              <a:off x="6204675" y="456100"/>
              <a:ext cx="25" cy="175375"/>
            </a:xfrm>
            <a:custGeom>
              <a:avLst/>
              <a:gdLst/>
              <a:ahLst/>
              <a:cxnLst/>
              <a:rect l="0" t="0" r="0" b="0"/>
              <a:pathLst>
                <a:path w="1" h="7015" fill="none" extrusionOk="0">
                  <a:moveTo>
                    <a:pt x="0" y="0"/>
                  </a:moveTo>
                  <a:lnTo>
                    <a:pt x="0" y="701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51" name="Shape 751"/>
            <p:cNvSpPr/>
            <p:nvPr/>
          </p:nvSpPr>
          <p:spPr>
            <a:xfrm>
              <a:off x="6145000" y="456100"/>
              <a:ext cx="25" cy="175375"/>
            </a:xfrm>
            <a:custGeom>
              <a:avLst/>
              <a:gdLst/>
              <a:ahLst/>
              <a:cxnLst/>
              <a:rect l="0" t="0" r="0" b="0"/>
              <a:pathLst>
                <a:path w="1" h="7015" fill="none" extrusionOk="0">
                  <a:moveTo>
                    <a:pt x="1" y="0"/>
                  </a:moveTo>
                  <a:lnTo>
                    <a:pt x="1" y="701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52" name="Shape 752"/>
            <p:cNvSpPr/>
            <p:nvPr/>
          </p:nvSpPr>
          <p:spPr>
            <a:xfrm>
              <a:off x="6084725" y="456100"/>
              <a:ext cx="25" cy="175375"/>
            </a:xfrm>
            <a:custGeom>
              <a:avLst/>
              <a:gdLst/>
              <a:ahLst/>
              <a:cxnLst/>
              <a:rect l="0" t="0" r="0" b="0"/>
              <a:pathLst>
                <a:path w="1" h="7015" fill="none" extrusionOk="0">
                  <a:moveTo>
                    <a:pt x="1" y="0"/>
                  </a:moveTo>
                  <a:lnTo>
                    <a:pt x="1" y="701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53" name="Shape 753"/>
          <p:cNvGrpSpPr/>
          <p:nvPr/>
        </p:nvGrpSpPr>
        <p:grpSpPr>
          <a:xfrm>
            <a:off x="2846204" y="1253364"/>
            <a:ext cx="342882" cy="418128"/>
            <a:chOff x="1268550" y="929175"/>
            <a:chExt cx="407950" cy="497475"/>
          </a:xfrm>
        </p:grpSpPr>
        <p:sp>
          <p:nvSpPr>
            <p:cNvPr id="754" name="Shape 754"/>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55" name="Shape 755"/>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56" name="Shape 756"/>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57" name="Shape 757"/>
          <p:cNvGrpSpPr/>
          <p:nvPr/>
        </p:nvGrpSpPr>
        <p:grpSpPr>
          <a:xfrm>
            <a:off x="7332269" y="1269228"/>
            <a:ext cx="405331" cy="388962"/>
            <a:chOff x="6605925" y="948050"/>
            <a:chExt cx="482250" cy="462775"/>
          </a:xfrm>
        </p:grpSpPr>
        <p:sp>
          <p:nvSpPr>
            <p:cNvPr id="758" name="Shape 758"/>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59" name="Shape 759"/>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0" name="Shape 760"/>
            <p:cNvSpPr/>
            <p:nvPr/>
          </p:nvSpPr>
          <p:spPr>
            <a:xfrm>
              <a:off x="6847025" y="948050"/>
              <a:ext cx="25" cy="23775"/>
            </a:xfrm>
            <a:custGeom>
              <a:avLst/>
              <a:gdLst/>
              <a:ahLst/>
              <a:cxnLst/>
              <a:rect l="0" t="0" r="0" b="0"/>
              <a:pathLst>
                <a:path w="1" h="951" fill="none" extrusionOk="0">
                  <a:moveTo>
                    <a:pt x="1" y="951"/>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1" name="Shape 761"/>
            <p:cNvSpPr/>
            <p:nvPr/>
          </p:nvSpPr>
          <p:spPr>
            <a:xfrm>
              <a:off x="6847025" y="1001025"/>
              <a:ext cx="25" cy="183900"/>
            </a:xfrm>
            <a:custGeom>
              <a:avLst/>
              <a:gdLst/>
              <a:ahLst/>
              <a:cxnLst/>
              <a:rect l="0" t="0" r="0" b="0"/>
              <a:pathLst>
                <a:path w="1" h="7356" fill="none" extrusionOk="0">
                  <a:moveTo>
                    <a:pt x="1" y="1"/>
                  </a:moveTo>
                  <a:lnTo>
                    <a:pt x="1" y="735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2" name="Shape 762"/>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3" name="Shape 763"/>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64" name="Shape 764"/>
          <p:cNvGrpSpPr/>
          <p:nvPr/>
        </p:nvGrpSpPr>
        <p:grpSpPr>
          <a:xfrm>
            <a:off x="7426950" y="2421198"/>
            <a:ext cx="215966" cy="342399"/>
            <a:chOff x="6718575" y="2318625"/>
            <a:chExt cx="256950" cy="407375"/>
          </a:xfrm>
        </p:grpSpPr>
        <p:sp>
          <p:nvSpPr>
            <p:cNvPr id="765" name="Shape 76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6" name="Shape 76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7" name="Shape 76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8" name="Shape 76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69" name="Shape 76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70" name="Shape 77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71" name="Shape 77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72" name="Shape 772"/>
            <p:cNvSpPr/>
            <p:nvPr/>
          </p:nvSpPr>
          <p:spPr>
            <a:xfrm>
              <a:off x="6795900" y="2628550"/>
              <a:ext cx="102300" cy="25"/>
            </a:xfrm>
            <a:custGeom>
              <a:avLst/>
              <a:gdLst/>
              <a:ahLst/>
              <a:cxnLst/>
              <a:rect l="0" t="0" r="0" b="0"/>
              <a:pathLst>
                <a:path w="4092" h="1" fill="none" extrusionOk="0">
                  <a:moveTo>
                    <a:pt x="0" y="1"/>
                  </a:moveTo>
                  <a:lnTo>
                    <a:pt x="4092"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73" name="Shape 773"/>
          <p:cNvGrpSpPr/>
          <p:nvPr/>
        </p:nvGrpSpPr>
        <p:grpSpPr>
          <a:xfrm>
            <a:off x="4528340" y="3048106"/>
            <a:ext cx="363369" cy="221115"/>
            <a:chOff x="3269900" y="3064500"/>
            <a:chExt cx="432325" cy="263075"/>
          </a:xfrm>
        </p:grpSpPr>
        <p:sp>
          <p:nvSpPr>
            <p:cNvPr id="774" name="Shape 774"/>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75" name="Shape 775"/>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76" name="Shape 776"/>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77" name="Shape 777"/>
          <p:cNvGrpSpPr/>
          <p:nvPr/>
        </p:nvGrpSpPr>
        <p:grpSpPr>
          <a:xfrm>
            <a:off x="7402366" y="2980549"/>
            <a:ext cx="265115" cy="372594"/>
            <a:chOff x="6689325" y="2984125"/>
            <a:chExt cx="315425" cy="443300"/>
          </a:xfrm>
        </p:grpSpPr>
        <p:sp>
          <p:nvSpPr>
            <p:cNvPr id="778" name="Shape 778"/>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79" name="Shape 779"/>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0" name="Shape 780"/>
            <p:cNvSpPr/>
            <p:nvPr/>
          </p:nvSpPr>
          <p:spPr>
            <a:xfrm>
              <a:off x="6761175" y="3117475"/>
              <a:ext cx="25" cy="261850"/>
            </a:xfrm>
            <a:custGeom>
              <a:avLst/>
              <a:gdLst/>
              <a:ahLst/>
              <a:cxnLst/>
              <a:rect l="0" t="0" r="0" b="0"/>
              <a:pathLst>
                <a:path w="1" h="10474" fill="none" extrusionOk="0">
                  <a:moveTo>
                    <a:pt x="1" y="10473"/>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1" name="Shape 781"/>
            <p:cNvSpPr/>
            <p:nvPr/>
          </p:nvSpPr>
          <p:spPr>
            <a:xfrm>
              <a:off x="6847025" y="3117475"/>
              <a:ext cx="25" cy="261850"/>
            </a:xfrm>
            <a:custGeom>
              <a:avLst/>
              <a:gdLst/>
              <a:ahLst/>
              <a:cxnLst/>
              <a:rect l="0" t="0" r="0" b="0"/>
              <a:pathLst>
                <a:path w="1" h="10474" fill="none" extrusionOk="0">
                  <a:moveTo>
                    <a:pt x="1" y="1"/>
                  </a:moveTo>
                  <a:lnTo>
                    <a:pt x="1" y="1047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2" name="Shape 782"/>
            <p:cNvSpPr/>
            <p:nvPr/>
          </p:nvSpPr>
          <p:spPr>
            <a:xfrm>
              <a:off x="6932875" y="3117475"/>
              <a:ext cx="25" cy="261850"/>
            </a:xfrm>
            <a:custGeom>
              <a:avLst/>
              <a:gdLst/>
              <a:ahLst/>
              <a:cxnLst/>
              <a:rect l="0" t="0" r="0" b="0"/>
              <a:pathLst>
                <a:path w="1" h="10474" fill="none" extrusionOk="0">
                  <a:moveTo>
                    <a:pt x="1" y="1"/>
                  </a:moveTo>
                  <a:lnTo>
                    <a:pt x="1" y="1047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83" name="Shape 783"/>
          <p:cNvGrpSpPr/>
          <p:nvPr/>
        </p:nvGrpSpPr>
        <p:grpSpPr>
          <a:xfrm>
            <a:off x="3451091" y="4075218"/>
            <a:ext cx="256416" cy="414535"/>
            <a:chOff x="1988225" y="4286525"/>
            <a:chExt cx="305075" cy="493200"/>
          </a:xfrm>
        </p:grpSpPr>
        <p:sp>
          <p:nvSpPr>
            <p:cNvPr id="784" name="Shape 784"/>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5" name="Shape 785"/>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6" name="Shape 786"/>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7" name="Shape 787"/>
            <p:cNvSpPr/>
            <p:nvPr/>
          </p:nvSpPr>
          <p:spPr>
            <a:xfrm>
              <a:off x="2161750" y="4522750"/>
              <a:ext cx="25" cy="256975"/>
            </a:xfrm>
            <a:custGeom>
              <a:avLst/>
              <a:gdLst/>
              <a:ahLst/>
              <a:cxnLst/>
              <a:rect l="0" t="0" r="0" b="0"/>
              <a:pathLst>
                <a:path w="1" h="10279" fill="none" extrusionOk="0">
                  <a:moveTo>
                    <a:pt x="1" y="10279"/>
                  </a:moveTo>
                  <a:lnTo>
                    <a:pt x="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8" name="Shape 788"/>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89" name="Shape 789"/>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90" name="Shape 790"/>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91" name="Shape 791"/>
          <p:cNvGrpSpPr/>
          <p:nvPr/>
        </p:nvGrpSpPr>
        <p:grpSpPr>
          <a:xfrm>
            <a:off x="3995083" y="4104382"/>
            <a:ext cx="309640" cy="392030"/>
            <a:chOff x="2635450" y="4321225"/>
            <a:chExt cx="368400" cy="466425"/>
          </a:xfrm>
        </p:grpSpPr>
        <p:sp>
          <p:nvSpPr>
            <p:cNvPr id="792" name="Shape 792"/>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93" name="Shape 793"/>
            <p:cNvSpPr/>
            <p:nvPr/>
          </p:nvSpPr>
          <p:spPr>
            <a:xfrm>
              <a:off x="2819350" y="4321225"/>
              <a:ext cx="25" cy="347075"/>
            </a:xfrm>
            <a:custGeom>
              <a:avLst/>
              <a:gdLst/>
              <a:ahLst/>
              <a:cxnLst/>
              <a:rect l="0" t="0" r="0" b="0"/>
              <a:pathLst>
                <a:path w="1" h="13883" fill="none" extrusionOk="0">
                  <a:moveTo>
                    <a:pt x="0" y="13883"/>
                  </a:move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94" name="Shape 794"/>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95" name="Shape 795"/>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96" name="Shape 796"/>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797" name="Shape 797"/>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798" name="Shape 798"/>
          <p:cNvGrpSpPr/>
          <p:nvPr/>
        </p:nvGrpSpPr>
        <p:grpSpPr>
          <a:xfrm>
            <a:off x="7363492" y="4094654"/>
            <a:ext cx="342882" cy="383835"/>
            <a:chOff x="6643075" y="4309650"/>
            <a:chExt cx="407950" cy="456675"/>
          </a:xfrm>
        </p:grpSpPr>
        <p:sp>
          <p:nvSpPr>
            <p:cNvPr id="799" name="Shape 799"/>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0" name="Shape 800"/>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1" name="Shape 801"/>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2" name="Shape 802"/>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3" name="Shape 803"/>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4" name="Shape 804"/>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5" name="Shape 805"/>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6" name="Shape 806"/>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07" name="Shape 807"/>
            <p:cNvSpPr/>
            <p:nvPr/>
          </p:nvSpPr>
          <p:spPr>
            <a:xfrm>
              <a:off x="6847025" y="4414975"/>
              <a:ext cx="25" cy="145550"/>
            </a:xfrm>
            <a:custGeom>
              <a:avLst/>
              <a:gdLst/>
              <a:ahLst/>
              <a:cxnLst/>
              <a:rect l="0" t="0" r="0" b="0"/>
              <a:pathLst>
                <a:path w="1" h="5822" fill="none" extrusionOk="0">
                  <a:moveTo>
                    <a:pt x="1" y="1"/>
                  </a:moveTo>
                  <a:lnTo>
                    <a:pt x="1" y="5822"/>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808" name="Shape 808"/>
          <p:cNvGrpSpPr/>
          <p:nvPr/>
        </p:nvGrpSpPr>
        <p:grpSpPr>
          <a:xfrm>
            <a:off x="6178765" y="4636608"/>
            <a:ext cx="452420" cy="433992"/>
            <a:chOff x="5233525" y="4954450"/>
            <a:chExt cx="538275" cy="516350"/>
          </a:xfrm>
        </p:grpSpPr>
        <p:sp>
          <p:nvSpPr>
            <p:cNvPr id="809" name="Shape 80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0" name="Shape 81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1" name="Shape 81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2" name="Shape 81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3" name="Shape 81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4" name="Shape 81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5" name="Shape 81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6" name="Shape 81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7" name="Shape 81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8" name="Shape 81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19" name="Shape 81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820" name="Shape 820"/>
          <p:cNvGrpSpPr/>
          <p:nvPr/>
        </p:nvGrpSpPr>
        <p:grpSpPr>
          <a:xfrm>
            <a:off x="5609685" y="4644278"/>
            <a:ext cx="460615" cy="418653"/>
            <a:chOff x="4556450" y="4963575"/>
            <a:chExt cx="548025" cy="498100"/>
          </a:xfrm>
        </p:grpSpPr>
        <p:sp>
          <p:nvSpPr>
            <p:cNvPr id="821" name="Shape 821"/>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22" name="Shape 822"/>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23" name="Shape 823"/>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24" name="Shape 824"/>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25" name="Shape 825"/>
            <p:cNvSpPr/>
            <p:nvPr/>
          </p:nvSpPr>
          <p:spPr>
            <a:xfrm>
              <a:off x="4830450" y="5213225"/>
              <a:ext cx="25" cy="248450"/>
            </a:xfrm>
            <a:custGeom>
              <a:avLst/>
              <a:gdLst/>
              <a:ahLst/>
              <a:cxnLst/>
              <a:rect l="0" t="0" r="0" b="0"/>
              <a:pathLst>
                <a:path w="1" h="9938" fill="none" extrusionOk="0">
                  <a:moveTo>
                    <a:pt x="0" y="0"/>
                  </a:moveTo>
                  <a:lnTo>
                    <a:pt x="0" y="9937"/>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grpSp>
        <p:nvGrpSpPr>
          <p:cNvPr id="826" name="Shape 826"/>
          <p:cNvGrpSpPr/>
          <p:nvPr/>
        </p:nvGrpSpPr>
        <p:grpSpPr>
          <a:xfrm>
            <a:off x="2226967" y="4734862"/>
            <a:ext cx="445255" cy="246182"/>
            <a:chOff x="531800" y="5071350"/>
            <a:chExt cx="529750" cy="292900"/>
          </a:xfrm>
        </p:grpSpPr>
        <p:sp>
          <p:nvSpPr>
            <p:cNvPr id="827" name="Shape 827"/>
            <p:cNvSpPr/>
            <p:nvPr/>
          </p:nvSpPr>
          <p:spPr>
            <a:xfrm>
              <a:off x="632875" y="5077450"/>
              <a:ext cx="272200" cy="185725"/>
            </a:xfrm>
            <a:custGeom>
              <a:avLst/>
              <a:gdLst/>
              <a:ahLst/>
              <a:cxnLst/>
              <a:rect l="0" t="0" r="0" b="0"/>
              <a:pathLst>
                <a:path w="10888" h="7429" fill="none" extrusionOk="0">
                  <a:moveTo>
                    <a:pt x="2947" y="0"/>
                  </a:moveTo>
                  <a:lnTo>
                    <a:pt x="6406" y="7428"/>
                  </a:lnTo>
                  <a:lnTo>
                    <a:pt x="10887" y="2314"/>
                  </a:lnTo>
                  <a:lnTo>
                    <a:pt x="4019" y="2314"/>
                  </a:lnTo>
                  <a:lnTo>
                    <a:pt x="0" y="7428"/>
                  </a:lnTo>
                  <a:lnTo>
                    <a:pt x="6406" y="7428"/>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28" name="Shape 828"/>
            <p:cNvSpPr/>
            <p:nvPr/>
          </p:nvSpPr>
          <p:spPr>
            <a:xfrm>
              <a:off x="886175" y="5071350"/>
              <a:ext cx="74300" cy="191825"/>
            </a:xfrm>
            <a:custGeom>
              <a:avLst/>
              <a:gdLst/>
              <a:ahLst/>
              <a:cxnLst/>
              <a:rect l="0" t="0" r="0" b="0"/>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29" name="Shape 829"/>
            <p:cNvSpPr/>
            <p:nvPr/>
          </p:nvSpPr>
          <p:spPr>
            <a:xfrm>
              <a:off x="531800" y="5162075"/>
              <a:ext cx="202175" cy="202175"/>
            </a:xfrm>
            <a:custGeom>
              <a:avLst/>
              <a:gdLst/>
              <a:ahLst/>
              <a:cxnLst/>
              <a:rect l="0" t="0" r="0" b="0"/>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30" name="Shape 830"/>
            <p:cNvSpPr/>
            <p:nvPr/>
          </p:nvSpPr>
          <p:spPr>
            <a:xfrm>
              <a:off x="859375" y="5162075"/>
              <a:ext cx="202175" cy="202175"/>
            </a:xfrm>
            <a:custGeom>
              <a:avLst/>
              <a:gdLst/>
              <a:ahLst/>
              <a:cxnLst/>
              <a:rect l="0" t="0" r="0" b="0"/>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31" name="Shape 831"/>
            <p:cNvSpPr/>
            <p:nvPr/>
          </p:nvSpPr>
          <p:spPr>
            <a:xfrm>
              <a:off x="676100" y="5071350"/>
              <a:ext cx="86500" cy="7325"/>
            </a:xfrm>
            <a:custGeom>
              <a:avLst/>
              <a:gdLst/>
              <a:ahLst/>
              <a:cxnLst/>
              <a:rect l="0" t="0" r="0" b="0"/>
              <a:pathLst>
                <a:path w="3460" h="293" fill="none" extrusionOk="0">
                  <a:moveTo>
                    <a:pt x="1" y="1"/>
                  </a:moveTo>
                  <a:lnTo>
                    <a:pt x="3459" y="293"/>
                  </a:lnTo>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32" name="Shape 832"/>
            <p:cNvSpPr/>
            <p:nvPr/>
          </p:nvSpPr>
          <p:spPr>
            <a:xfrm>
              <a:off x="941575" y="5244275"/>
              <a:ext cx="37175" cy="37175"/>
            </a:xfrm>
            <a:custGeom>
              <a:avLst/>
              <a:gdLst/>
              <a:ahLst/>
              <a:cxnLst/>
              <a:rect l="0" t="0" r="0" b="0"/>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sp>
          <p:nvSpPr>
            <p:cNvPr id="833" name="Shape 833"/>
            <p:cNvSpPr/>
            <p:nvPr/>
          </p:nvSpPr>
          <p:spPr>
            <a:xfrm>
              <a:off x="614600" y="5244275"/>
              <a:ext cx="37175" cy="37175"/>
            </a:xfrm>
            <a:custGeom>
              <a:avLst/>
              <a:gdLst/>
              <a:ahLst/>
              <a:cxnLst/>
              <a:rect l="0" t="0" r="0" b="0"/>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700" cap="rnd" cmpd="sng">
              <a:solidFill>
                <a:srgbClr val="097256"/>
              </a:solidFill>
              <a:prstDash val="solid"/>
              <a:round/>
              <a:headEnd type="none" w="med" len="med"/>
              <a:tailEnd type="none" w="med" len="med"/>
            </a:ln>
          </p:spPr>
          <p:txBody>
            <a:bodyPr spcFirstLastPara="1" wrap="square" lIns="91425" tIns="91425" rIns="91425" bIns="91425" anchor="ctr" anchorCtr="0">
              <a:noAutofit/>
            </a:bodyPr>
            <a:lstStyle/>
            <a:p>
              <a:endParaRPr>
                <a:solidFill>
                  <a:srgbClr val="FFFFFF"/>
                </a:solidFill>
              </a:endParaRPr>
            </a:p>
          </p:txBody>
        </p:sp>
      </p:grpSp>
      <p:sp>
        <p:nvSpPr>
          <p:cNvPr id="2" name="CaixaDeTexto 1"/>
          <p:cNvSpPr txBox="1"/>
          <p:nvPr/>
        </p:nvSpPr>
        <p:spPr>
          <a:xfrm>
            <a:off x="8558400" y="756462"/>
            <a:ext cx="2872800" cy="2585323"/>
          </a:xfrm>
          <a:prstGeom prst="rect">
            <a:avLst/>
          </a:prstGeom>
          <a:noFill/>
        </p:spPr>
        <p:txBody>
          <a:bodyPr wrap="square" rtlCol="0">
            <a:spAutoFit/>
          </a:bodyPr>
          <a:lstStyle/>
          <a:p>
            <a:r>
              <a:rPr lang="pt-BR" dirty="0"/>
              <a:t>Use os ícones ao lado para padronizar as suas apresentações:</a:t>
            </a:r>
          </a:p>
          <a:p>
            <a:endParaRPr lang="pt-BR" dirty="0"/>
          </a:p>
          <a:p>
            <a:r>
              <a:rPr lang="pt-BR" dirty="0"/>
              <a:t>você deve copiar os ícones escolhidos, colar na página da apresentação, redimensionar e substituir pela imagem.</a:t>
            </a:r>
          </a:p>
        </p:txBody>
      </p:sp>
    </p:spTree>
    <p:extLst>
      <p:ext uri="{BB962C8B-B14F-4D97-AF65-F5344CB8AC3E}">
        <p14:creationId xmlns:p14="http://schemas.microsoft.com/office/powerpoint/2010/main" val="79889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Shape 852"/>
          <p:cNvSpPr txBox="1"/>
          <p:nvPr/>
        </p:nvSpPr>
        <p:spPr>
          <a:xfrm>
            <a:off x="760800" y="3288650"/>
            <a:ext cx="7327500" cy="2570700"/>
          </a:xfrm>
          <a:prstGeom prst="rect">
            <a:avLst/>
          </a:prstGeom>
          <a:noFill/>
          <a:ln>
            <a:noFill/>
          </a:ln>
        </p:spPr>
        <p:txBody>
          <a:bodyPr spcFirstLastPara="1" wrap="square" lIns="91425" tIns="91425" rIns="91425" bIns="91425" anchor="t" anchorCtr="0">
            <a:noAutofit/>
          </a:bodyPr>
          <a:lstStyle/>
          <a:p>
            <a:pPr>
              <a:lnSpc>
                <a:spcPct val="115000"/>
              </a:lnSpc>
            </a:pPr>
            <a:r>
              <a:rPr lang="en" sz="3600" dirty="0">
                <a:solidFill>
                  <a:srgbClr val="097256"/>
                </a:solidFill>
                <a:latin typeface="Source Sans Pro"/>
                <a:ea typeface="Source Sans Pro"/>
                <a:cs typeface="Source Sans Pro"/>
                <a:sym typeface="Source Sans Pro"/>
              </a:rPr>
              <a:t>✋👆👉👍👤👦👧👨👩👪💃🏃💑❤😂😉😋😒😭👶😸🐟🍒🍔💣📌📖🔨🎃🎈🎨🏈🏰🌏🔌🔑</a:t>
            </a:r>
            <a:endParaRPr sz="2400" dirty="0">
              <a:solidFill>
                <a:srgbClr val="097256"/>
              </a:solidFill>
              <a:highlight>
                <a:srgbClr val="0091EA"/>
              </a:highlight>
              <a:latin typeface="Source Sans Pro"/>
              <a:ea typeface="Source Sans Pro"/>
              <a:cs typeface="Source Sans Pro"/>
              <a:sym typeface="Source Sans Pro"/>
            </a:endParaRPr>
          </a:p>
        </p:txBody>
      </p:sp>
      <p:sp>
        <p:nvSpPr>
          <p:cNvPr id="853" name="Shape 853"/>
          <p:cNvSpPr txBox="1"/>
          <p:nvPr/>
        </p:nvSpPr>
        <p:spPr>
          <a:xfrm>
            <a:off x="601675" y="1770814"/>
            <a:ext cx="1440600" cy="1296000"/>
          </a:xfrm>
          <a:prstGeom prst="rect">
            <a:avLst/>
          </a:prstGeom>
          <a:noFill/>
          <a:ln>
            <a:noFill/>
          </a:ln>
        </p:spPr>
        <p:txBody>
          <a:bodyPr spcFirstLastPara="1" wrap="square" lIns="91425" tIns="91425" rIns="91425" bIns="91425" anchor="ctr" anchorCtr="0">
            <a:noAutofit/>
          </a:bodyPr>
          <a:lstStyle/>
          <a:p>
            <a:pPr algn="ctr">
              <a:buClr>
                <a:srgbClr val="000000"/>
              </a:buClr>
              <a:buSzPts val="1100"/>
            </a:pPr>
            <a:r>
              <a:rPr lang="en" sz="9600" dirty="0">
                <a:solidFill>
                  <a:srgbClr val="097256"/>
                </a:solidFill>
              </a:rPr>
              <a:t>😉</a:t>
            </a:r>
            <a:endParaRPr sz="9600" dirty="0">
              <a:solidFill>
                <a:srgbClr val="097256"/>
              </a:solidFill>
            </a:endParaRPr>
          </a:p>
        </p:txBody>
      </p:sp>
      <p:sp>
        <p:nvSpPr>
          <p:cNvPr id="4" name="CaixaDeTexto 3"/>
          <p:cNvSpPr txBox="1"/>
          <p:nvPr/>
        </p:nvSpPr>
        <p:spPr>
          <a:xfrm>
            <a:off x="8558400" y="556200"/>
            <a:ext cx="2872800" cy="3693319"/>
          </a:xfrm>
          <a:prstGeom prst="rect">
            <a:avLst/>
          </a:prstGeom>
          <a:noFill/>
        </p:spPr>
        <p:txBody>
          <a:bodyPr wrap="square" rtlCol="0">
            <a:spAutoFit/>
          </a:bodyPr>
          <a:lstStyle/>
          <a:p>
            <a:r>
              <a:rPr lang="pt-BR" dirty="0"/>
              <a:t>Use os ícones ao lado para padronizar as suas apresentações:</a:t>
            </a:r>
          </a:p>
          <a:p>
            <a:endParaRPr lang="pt-BR" dirty="0"/>
          </a:p>
          <a:p>
            <a:r>
              <a:rPr lang="pt-BR" b="1" dirty="0"/>
              <a:t>Esses ícones funcionam como textos</a:t>
            </a:r>
            <a:r>
              <a:rPr lang="pt-BR" dirty="0"/>
              <a:t>: você deve selecionar os que desejar utilizar, copiar, colar na página da apresentação, </a:t>
            </a:r>
            <a:r>
              <a:rPr lang="pt-BR" b="1" dirty="0"/>
              <a:t>redimensionar como uma fonte </a:t>
            </a:r>
            <a:r>
              <a:rPr lang="pt-BR" dirty="0"/>
              <a:t>e substituir pelos campos para inserir imagens .</a:t>
            </a:r>
          </a:p>
        </p:txBody>
      </p:sp>
    </p:spTree>
    <p:extLst>
      <p:ext uri="{BB962C8B-B14F-4D97-AF65-F5344CB8AC3E}">
        <p14:creationId xmlns:p14="http://schemas.microsoft.com/office/powerpoint/2010/main" val="362470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81600" y="3015208"/>
            <a:ext cx="6096000" cy="2031325"/>
          </a:xfrm>
          <a:prstGeom prst="rect">
            <a:avLst/>
          </a:prstGeom>
        </p:spPr>
        <p:txBody>
          <a:bodyPr>
            <a:spAutoFit/>
          </a:bodyPr>
          <a:lstStyle/>
          <a:p>
            <a:r>
              <a:rPr lang="pt-BR" dirty="0">
                <a:hlinkClick r:id="rId2"/>
              </a:rPr>
              <a:t>https://pixabay.com/pt/photos/?q=pharmaceutical&amp;hp=&amp;image_type=all&amp;order=&amp;cat=&amp;min_width=&amp;min_height</a:t>
            </a:r>
            <a:r>
              <a:rPr lang="pt-BR" dirty="0"/>
              <a:t>=</a:t>
            </a:r>
          </a:p>
          <a:p>
            <a:endParaRPr lang="pt-BR" dirty="0"/>
          </a:p>
          <a:p>
            <a:endParaRPr lang="pt-BR" dirty="0"/>
          </a:p>
          <a:p>
            <a:r>
              <a:rPr lang="pt-BR" dirty="0">
                <a:hlinkClick r:id="rId3"/>
              </a:rPr>
              <a:t>https://br.freepik.com/index.php?goto=2&amp;searchform=0&amp;k=pharmaceutical</a:t>
            </a:r>
            <a:endParaRPr lang="pt-BR" dirty="0"/>
          </a:p>
          <a:p>
            <a:endParaRPr lang="pt-BR" dirty="0"/>
          </a:p>
        </p:txBody>
      </p:sp>
      <p:sp>
        <p:nvSpPr>
          <p:cNvPr id="3" name="Shape 375"/>
          <p:cNvSpPr txBox="1">
            <a:spLocks/>
          </p:cNvSpPr>
          <p:nvPr/>
        </p:nvSpPr>
        <p:spPr>
          <a:xfrm>
            <a:off x="1581600" y="963208"/>
            <a:ext cx="7772400" cy="15465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6000" b="1" dirty="0">
                <a:solidFill>
                  <a:srgbClr val="F6971B"/>
                </a:solidFill>
              </a:rPr>
              <a:t>Imagens gratuitas</a:t>
            </a:r>
          </a:p>
        </p:txBody>
      </p:sp>
      <p:sp>
        <p:nvSpPr>
          <p:cNvPr id="4" name="CaixaDeTexto 3"/>
          <p:cNvSpPr txBox="1"/>
          <p:nvPr/>
        </p:nvSpPr>
        <p:spPr>
          <a:xfrm>
            <a:off x="8148000" y="966600"/>
            <a:ext cx="3283200" cy="3970318"/>
          </a:xfrm>
          <a:prstGeom prst="rect">
            <a:avLst/>
          </a:prstGeom>
          <a:noFill/>
        </p:spPr>
        <p:txBody>
          <a:bodyPr wrap="square" rtlCol="0">
            <a:spAutoFit/>
          </a:bodyPr>
          <a:lstStyle/>
          <a:p>
            <a:r>
              <a:rPr lang="pt-BR" dirty="0"/>
              <a:t>Os </a:t>
            </a:r>
            <a:r>
              <a:rPr lang="pt-BR" i="1" dirty="0"/>
              <a:t>links</a:t>
            </a:r>
            <a:r>
              <a:rPr lang="pt-BR" dirty="0"/>
              <a:t> ao lado são sugestões de bancos de imagens gratuitas para ilustrar a sua apresentação.</a:t>
            </a:r>
          </a:p>
          <a:p>
            <a:endParaRPr lang="pt-BR" dirty="0"/>
          </a:p>
          <a:p>
            <a:r>
              <a:rPr lang="pt-BR" dirty="0"/>
              <a:t>Faça o </a:t>
            </a:r>
            <a:r>
              <a:rPr lang="pt-BR" i="1" dirty="0"/>
              <a:t>download</a:t>
            </a:r>
            <a:r>
              <a:rPr lang="pt-BR" dirty="0"/>
              <a:t> das imagens e salve na sua pasta de trabalho.</a:t>
            </a:r>
            <a:br>
              <a:rPr lang="pt-BR" dirty="0"/>
            </a:br>
            <a:r>
              <a:rPr lang="pt-BR" dirty="0"/>
              <a:t/>
            </a:r>
            <a:br>
              <a:rPr lang="pt-BR" dirty="0"/>
            </a:br>
            <a:r>
              <a:rPr lang="pt-BR" dirty="0"/>
              <a:t>Na página em que estiver trabalhando, clique no ícone para inserir imagem, selecione na sua pasta a figura desejada e essa será inserida e redimensionada automaticamente.</a:t>
            </a:r>
          </a:p>
        </p:txBody>
      </p:sp>
    </p:spTree>
    <p:extLst>
      <p:ext uri="{BB962C8B-B14F-4D97-AF65-F5344CB8AC3E}">
        <p14:creationId xmlns:p14="http://schemas.microsoft.com/office/powerpoint/2010/main" val="149064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pt-BR" dirty="0"/>
          </a:p>
        </p:txBody>
      </p:sp>
    </p:spTree>
    <p:extLst>
      <p:ext uri="{BB962C8B-B14F-4D97-AF65-F5344CB8AC3E}">
        <p14:creationId xmlns:p14="http://schemas.microsoft.com/office/powerpoint/2010/main" val="313903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pt-BR"/>
          </a:p>
        </p:txBody>
      </p:sp>
    </p:spTree>
    <p:extLst>
      <p:ext uri="{BB962C8B-B14F-4D97-AF65-F5344CB8AC3E}">
        <p14:creationId xmlns:p14="http://schemas.microsoft.com/office/powerpoint/2010/main" val="36137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Tree>
    <p:extLst>
      <p:ext uri="{BB962C8B-B14F-4D97-AF65-F5344CB8AC3E}">
        <p14:creationId xmlns:p14="http://schemas.microsoft.com/office/powerpoint/2010/main" val="53687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pt-BR" dirty="0"/>
          </a:p>
        </p:txBody>
      </p:sp>
      <p:sp>
        <p:nvSpPr>
          <p:cNvPr id="5" name="Subtítulo 4"/>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52985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ço Reservado para Imagem 14"/>
          <p:cNvSpPr>
            <a:spLocks noGrp="1"/>
          </p:cNvSpPr>
          <p:nvPr>
            <p:ph type="pic" sz="quarter" idx="4294967295"/>
          </p:nvPr>
        </p:nvSpPr>
        <p:spPr>
          <a:xfrm>
            <a:off x="350400" y="1764413"/>
            <a:ext cx="1016260" cy="966212"/>
          </a:xfrm>
          <a:prstGeom prst="rect">
            <a:avLst/>
          </a:prstGeom>
        </p:spPr>
      </p:sp>
      <p:sp>
        <p:nvSpPr>
          <p:cNvPr id="16" name="Espaço Reservado para Texto 15"/>
          <p:cNvSpPr>
            <a:spLocks noGrp="1"/>
          </p:cNvSpPr>
          <p:nvPr>
            <p:ph type="body" sz="quarter" idx="11"/>
          </p:nvPr>
        </p:nvSpPr>
        <p:spPr/>
        <p:txBody>
          <a:bodyPr/>
          <a:lstStyle/>
          <a:p>
            <a:endParaRPr lang="pt-BR" dirty="0"/>
          </a:p>
        </p:txBody>
      </p:sp>
      <p:sp>
        <p:nvSpPr>
          <p:cNvPr id="17" name="Espaço Reservado para Texto 16"/>
          <p:cNvSpPr>
            <a:spLocks noGrp="1"/>
          </p:cNvSpPr>
          <p:nvPr>
            <p:ph type="body" sz="quarter" idx="12"/>
          </p:nvPr>
        </p:nvSpPr>
        <p:spPr/>
        <p:txBody>
          <a:bodyPr/>
          <a:lstStyle/>
          <a:p>
            <a:endParaRPr lang="pt-BR" dirty="0"/>
          </a:p>
        </p:txBody>
      </p:sp>
      <p:sp>
        <p:nvSpPr>
          <p:cNvPr id="6" name="Título 3"/>
          <p:cNvSpPr>
            <a:spLocks noGrp="1"/>
          </p:cNvSpPr>
          <p:nvPr>
            <p:ph type="ctrTitle"/>
          </p:nvPr>
        </p:nvSpPr>
        <p:spPr>
          <a:xfrm>
            <a:off x="405047" y="556201"/>
            <a:ext cx="11026153" cy="489841"/>
          </a:xfrm>
        </p:spPr>
        <p:txBody>
          <a:bodyPr/>
          <a:lstStyle/>
          <a:p>
            <a:endParaRPr lang="pt-BR" dirty="0"/>
          </a:p>
        </p:txBody>
      </p:sp>
      <p:sp>
        <p:nvSpPr>
          <p:cNvPr id="7" name="Subtítulo 4"/>
          <p:cNvSpPr>
            <a:spLocks noGrp="1"/>
          </p:cNvSpPr>
          <p:nvPr>
            <p:ph type="subTitle" idx="1"/>
          </p:nvPr>
        </p:nvSpPr>
        <p:spPr>
          <a:xfrm>
            <a:off x="405047" y="1046041"/>
            <a:ext cx="11026153" cy="330959"/>
          </a:xfrm>
        </p:spPr>
        <p:txBody>
          <a:bodyPr/>
          <a:lstStyle/>
          <a:p>
            <a:endParaRPr lang="pt-BR" dirty="0"/>
          </a:p>
        </p:txBody>
      </p:sp>
    </p:spTree>
    <p:extLst>
      <p:ext uri="{BB962C8B-B14F-4D97-AF65-F5344CB8AC3E}">
        <p14:creationId xmlns:p14="http://schemas.microsoft.com/office/powerpoint/2010/main" val="207235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ço Reservado para Imagem 44"/>
          <p:cNvSpPr>
            <a:spLocks noGrp="1"/>
          </p:cNvSpPr>
          <p:nvPr>
            <p:ph type="pic" sz="quarter" idx="10"/>
          </p:nvPr>
        </p:nvSpPr>
        <p:spPr>
          <a:xfrm>
            <a:off x="404813" y="1640169"/>
            <a:ext cx="884281" cy="906629"/>
          </a:xfrm>
        </p:spPr>
      </p:sp>
      <p:sp>
        <p:nvSpPr>
          <p:cNvPr id="46" name="Espaço Reservado para Imagem 45"/>
          <p:cNvSpPr>
            <a:spLocks noGrp="1"/>
          </p:cNvSpPr>
          <p:nvPr>
            <p:ph type="pic" sz="quarter" idx="11"/>
          </p:nvPr>
        </p:nvSpPr>
        <p:spPr>
          <a:xfrm>
            <a:off x="8202413" y="1640169"/>
            <a:ext cx="884281" cy="906629"/>
          </a:xfrm>
        </p:spPr>
      </p:sp>
      <p:sp>
        <p:nvSpPr>
          <p:cNvPr id="47" name="Espaço Reservado para Imagem 46"/>
          <p:cNvSpPr>
            <a:spLocks noGrp="1"/>
          </p:cNvSpPr>
          <p:nvPr>
            <p:ph type="pic" sz="quarter" idx="12"/>
          </p:nvPr>
        </p:nvSpPr>
        <p:spPr>
          <a:xfrm>
            <a:off x="4368256" y="1640169"/>
            <a:ext cx="884281" cy="906629"/>
          </a:xfrm>
        </p:spPr>
      </p:sp>
      <p:sp>
        <p:nvSpPr>
          <p:cNvPr id="48" name="Espaço Reservado para Texto 47"/>
          <p:cNvSpPr>
            <a:spLocks noGrp="1"/>
          </p:cNvSpPr>
          <p:nvPr>
            <p:ph type="body" sz="quarter" idx="13"/>
          </p:nvPr>
        </p:nvSpPr>
        <p:spPr>
          <a:xfrm>
            <a:off x="408046" y="2694184"/>
            <a:ext cx="3225554" cy="327906"/>
          </a:xfrm>
        </p:spPr>
        <p:txBody>
          <a:bodyPr/>
          <a:lstStyle/>
          <a:p>
            <a:endParaRPr lang="pt-BR" dirty="0"/>
          </a:p>
        </p:txBody>
      </p:sp>
      <p:sp>
        <p:nvSpPr>
          <p:cNvPr id="49" name="Espaço Reservado para Texto 48"/>
          <p:cNvSpPr>
            <a:spLocks noGrp="1"/>
          </p:cNvSpPr>
          <p:nvPr>
            <p:ph type="body" sz="quarter" idx="14"/>
          </p:nvPr>
        </p:nvSpPr>
        <p:spPr>
          <a:xfrm>
            <a:off x="404813" y="3169475"/>
            <a:ext cx="3228975" cy="2721925"/>
          </a:xfrm>
        </p:spPr>
        <p:txBody>
          <a:bodyPr/>
          <a:lstStyle/>
          <a:p>
            <a:endParaRPr lang="pt-BR" dirty="0"/>
          </a:p>
        </p:txBody>
      </p:sp>
      <p:sp>
        <p:nvSpPr>
          <p:cNvPr id="50" name="Espaço Reservado para Texto 49"/>
          <p:cNvSpPr>
            <a:spLocks noGrp="1"/>
          </p:cNvSpPr>
          <p:nvPr>
            <p:ph type="body" sz="quarter" idx="15"/>
          </p:nvPr>
        </p:nvSpPr>
        <p:spPr>
          <a:xfrm>
            <a:off x="4371489" y="2674564"/>
            <a:ext cx="3225554" cy="327906"/>
          </a:xfrm>
        </p:spPr>
        <p:txBody>
          <a:bodyPr/>
          <a:lstStyle/>
          <a:p>
            <a:endParaRPr lang="pt-BR" dirty="0"/>
          </a:p>
        </p:txBody>
      </p:sp>
      <p:sp>
        <p:nvSpPr>
          <p:cNvPr id="51" name="Espaço Reservado para Texto 50"/>
          <p:cNvSpPr>
            <a:spLocks noGrp="1"/>
          </p:cNvSpPr>
          <p:nvPr>
            <p:ph type="body" sz="quarter" idx="16"/>
          </p:nvPr>
        </p:nvSpPr>
        <p:spPr>
          <a:xfrm>
            <a:off x="4368256" y="3149855"/>
            <a:ext cx="3228975" cy="2721925"/>
          </a:xfrm>
        </p:spPr>
        <p:txBody>
          <a:bodyPr/>
          <a:lstStyle/>
          <a:p>
            <a:endParaRPr lang="pt-BR" dirty="0"/>
          </a:p>
        </p:txBody>
      </p:sp>
      <p:sp>
        <p:nvSpPr>
          <p:cNvPr id="52" name="Espaço Reservado para Texto 51"/>
          <p:cNvSpPr>
            <a:spLocks noGrp="1"/>
          </p:cNvSpPr>
          <p:nvPr>
            <p:ph type="body" sz="quarter" idx="17"/>
          </p:nvPr>
        </p:nvSpPr>
        <p:spPr>
          <a:xfrm>
            <a:off x="8205646" y="2681607"/>
            <a:ext cx="3225554" cy="327906"/>
          </a:xfrm>
        </p:spPr>
        <p:txBody>
          <a:bodyPr/>
          <a:lstStyle/>
          <a:p>
            <a:endParaRPr lang="pt-BR" dirty="0"/>
          </a:p>
        </p:txBody>
      </p:sp>
      <p:sp>
        <p:nvSpPr>
          <p:cNvPr id="53" name="Espaço Reservado para Texto 52"/>
          <p:cNvSpPr>
            <a:spLocks noGrp="1"/>
          </p:cNvSpPr>
          <p:nvPr>
            <p:ph type="body" sz="quarter" idx="18"/>
          </p:nvPr>
        </p:nvSpPr>
        <p:spPr>
          <a:xfrm>
            <a:off x="8202413" y="3156898"/>
            <a:ext cx="3228975" cy="2721925"/>
          </a:xfrm>
        </p:spPr>
        <p:txBody>
          <a:bodyPr/>
          <a:lstStyle/>
          <a:p>
            <a:endParaRPr lang="pt-BR" dirty="0"/>
          </a:p>
        </p:txBody>
      </p:sp>
      <p:sp>
        <p:nvSpPr>
          <p:cNvPr id="12" name="Título 3"/>
          <p:cNvSpPr>
            <a:spLocks noGrp="1"/>
          </p:cNvSpPr>
          <p:nvPr>
            <p:ph type="ctrTitle"/>
          </p:nvPr>
        </p:nvSpPr>
        <p:spPr>
          <a:xfrm>
            <a:off x="405047" y="556201"/>
            <a:ext cx="11026153" cy="489841"/>
          </a:xfrm>
        </p:spPr>
        <p:txBody>
          <a:bodyPr/>
          <a:lstStyle/>
          <a:p>
            <a:endParaRPr lang="pt-BR" dirty="0"/>
          </a:p>
        </p:txBody>
      </p:sp>
      <p:sp>
        <p:nvSpPr>
          <p:cNvPr id="13" name="Subtítulo 4"/>
          <p:cNvSpPr>
            <a:spLocks noGrp="1"/>
          </p:cNvSpPr>
          <p:nvPr>
            <p:ph type="subTitle" idx="1"/>
          </p:nvPr>
        </p:nvSpPr>
        <p:spPr>
          <a:xfrm>
            <a:off x="405047" y="1046041"/>
            <a:ext cx="11026153" cy="330959"/>
          </a:xfrm>
        </p:spPr>
        <p:txBody>
          <a:bodyPr/>
          <a:lstStyle/>
          <a:p>
            <a:endParaRPr lang="pt-BR" dirty="0"/>
          </a:p>
        </p:txBody>
      </p:sp>
    </p:spTree>
    <p:extLst>
      <p:ext uri="{BB962C8B-B14F-4D97-AF65-F5344CB8AC3E}">
        <p14:creationId xmlns:p14="http://schemas.microsoft.com/office/powerpoint/2010/main" val="88866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p:txBody>
          <a:bodyPr/>
          <a:lstStyle/>
          <a:p>
            <a:endParaRPr lang="pt-BR"/>
          </a:p>
        </p:txBody>
      </p:sp>
      <p:sp>
        <p:nvSpPr>
          <p:cNvPr id="9" name="Espaço Reservado para Imagem 8"/>
          <p:cNvSpPr>
            <a:spLocks noGrp="1"/>
          </p:cNvSpPr>
          <p:nvPr>
            <p:ph type="pic" sz="quarter" idx="12"/>
          </p:nvPr>
        </p:nvSpPr>
        <p:spPr/>
      </p:sp>
      <p:sp>
        <p:nvSpPr>
          <p:cNvPr id="10" name="Espaço Reservado para Texto 9"/>
          <p:cNvSpPr>
            <a:spLocks noGrp="1"/>
          </p:cNvSpPr>
          <p:nvPr>
            <p:ph type="body" sz="quarter" idx="26"/>
          </p:nvPr>
        </p:nvSpPr>
        <p:spPr/>
        <p:txBody>
          <a:bodyPr/>
          <a:lstStyle/>
          <a:p>
            <a:endParaRPr lang="pt-BR"/>
          </a:p>
        </p:txBody>
      </p:sp>
      <p:sp>
        <p:nvSpPr>
          <p:cNvPr id="11" name="Espaço Reservado para Texto 10"/>
          <p:cNvSpPr>
            <a:spLocks noGrp="1"/>
          </p:cNvSpPr>
          <p:nvPr>
            <p:ph type="body" sz="quarter" idx="27"/>
          </p:nvPr>
        </p:nvSpPr>
        <p:spPr/>
        <p:txBody>
          <a:bodyPr/>
          <a:lstStyle/>
          <a:p>
            <a:endParaRPr lang="pt-BR" dirty="0"/>
          </a:p>
        </p:txBody>
      </p:sp>
      <p:sp>
        <p:nvSpPr>
          <p:cNvPr id="12" name="Espaço Reservado para Texto 11"/>
          <p:cNvSpPr>
            <a:spLocks noGrp="1"/>
          </p:cNvSpPr>
          <p:nvPr>
            <p:ph type="body" sz="quarter" idx="28"/>
          </p:nvPr>
        </p:nvSpPr>
        <p:spPr/>
        <p:txBody>
          <a:bodyPr/>
          <a:lstStyle/>
          <a:p>
            <a:endParaRPr lang="pt-BR" dirty="0"/>
          </a:p>
        </p:txBody>
      </p:sp>
      <p:sp>
        <p:nvSpPr>
          <p:cNvPr id="13" name="Espaço Reservado para Texto 12"/>
          <p:cNvSpPr>
            <a:spLocks noGrp="1"/>
          </p:cNvSpPr>
          <p:nvPr>
            <p:ph type="body" sz="quarter" idx="29"/>
          </p:nvPr>
        </p:nvSpPr>
        <p:spPr/>
        <p:txBody>
          <a:bodyPr/>
          <a:lstStyle/>
          <a:p>
            <a:endParaRPr lang="pt-BR" dirty="0"/>
          </a:p>
        </p:txBody>
      </p:sp>
      <p:sp>
        <p:nvSpPr>
          <p:cNvPr id="14" name="Espaço Reservado para Texto 13"/>
          <p:cNvSpPr>
            <a:spLocks noGrp="1"/>
          </p:cNvSpPr>
          <p:nvPr>
            <p:ph type="body" sz="quarter" idx="30"/>
          </p:nvPr>
        </p:nvSpPr>
        <p:spPr/>
        <p:txBody>
          <a:bodyPr/>
          <a:lstStyle/>
          <a:p>
            <a:endParaRPr lang="pt-BR" dirty="0"/>
          </a:p>
        </p:txBody>
      </p:sp>
      <p:sp>
        <p:nvSpPr>
          <p:cNvPr id="15" name="Espaço Reservado para Texto 14"/>
          <p:cNvSpPr>
            <a:spLocks noGrp="1"/>
          </p:cNvSpPr>
          <p:nvPr>
            <p:ph type="body" sz="quarter" idx="31"/>
          </p:nvPr>
        </p:nvSpPr>
        <p:spPr/>
        <p:txBody>
          <a:bodyPr/>
          <a:lstStyle/>
          <a:p>
            <a:endParaRPr lang="pt-BR" dirty="0"/>
          </a:p>
        </p:txBody>
      </p:sp>
    </p:spTree>
    <p:extLst>
      <p:ext uri="{BB962C8B-B14F-4D97-AF65-F5344CB8AC3E}">
        <p14:creationId xmlns:p14="http://schemas.microsoft.com/office/powerpoint/2010/main" val="116592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0"/>
          </p:nvPr>
        </p:nvSpPr>
        <p:spPr/>
        <p:txBody>
          <a:bodyPr/>
          <a:lstStyle/>
          <a:p>
            <a:endParaRPr lang="pt-BR" dirty="0"/>
          </a:p>
        </p:txBody>
      </p:sp>
      <p:sp>
        <p:nvSpPr>
          <p:cNvPr id="4" name="Espaço Reservado para Texto 3"/>
          <p:cNvSpPr>
            <a:spLocks noGrp="1"/>
          </p:cNvSpPr>
          <p:nvPr>
            <p:ph type="body" sz="quarter" idx="11"/>
          </p:nvPr>
        </p:nvSpPr>
        <p:spPr/>
        <p:txBody>
          <a:bodyPr/>
          <a:lstStyle/>
          <a:p>
            <a:endParaRPr lang="pt-BR"/>
          </a:p>
        </p:txBody>
      </p:sp>
    </p:spTree>
    <p:extLst>
      <p:ext uri="{BB962C8B-B14F-4D97-AF65-F5344CB8AC3E}">
        <p14:creationId xmlns:p14="http://schemas.microsoft.com/office/powerpoint/2010/main" val="63111086"/>
      </p:ext>
    </p:extLst>
  </p:cSld>
  <p:clrMapOvr>
    <a:masterClrMapping/>
  </p:clrMapOvr>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493</TotalTime>
  <Words>150</Words>
  <Application>Microsoft Office PowerPoint</Application>
  <PresentationFormat>Widescreen</PresentationFormat>
  <Paragraphs>27</Paragraphs>
  <Slides>17</Slides>
  <Notes>2</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17</vt:i4>
      </vt:variant>
    </vt:vector>
  </HeadingPairs>
  <TitlesOfParts>
    <vt:vector size="23" baseType="lpstr">
      <vt:lpstr>Arial</vt:lpstr>
      <vt:lpstr>Calibri</vt:lpstr>
      <vt:lpstr>Calibri Light</vt:lpstr>
      <vt:lpstr>Source Sans Pro</vt:lpstr>
      <vt:lpstr>Personalizar design</vt:lpstr>
      <vt:lpstr>CorelDRAW</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Rodolfo Andrade de Carvalho</dc:creator>
  <cp:lastModifiedBy>Viviane Lopes de Oliveira</cp:lastModifiedBy>
  <cp:revision>62</cp:revision>
  <dcterms:created xsi:type="dcterms:W3CDTF">2018-09-04T17:21:00Z</dcterms:created>
  <dcterms:modified xsi:type="dcterms:W3CDTF">2019-06-03T14:40:38Z</dcterms:modified>
</cp:coreProperties>
</file>